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9" autoAdjust="0"/>
  </p:normalViewPr>
  <p:slideViewPr>
    <p:cSldViewPr>
      <p:cViewPr varScale="1">
        <p:scale>
          <a:sx n="86" d="100"/>
          <a:sy n="86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89A61-D953-432A-A8C1-89195B348630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C5856-F7AF-4C67-BD0B-246E9C3985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87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07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31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00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29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18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05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11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7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3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927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97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963C-AECC-47CC-9C66-44AD8E024035}" type="datetimeFigureOut">
              <a:rPr lang="pt-BR" smtClean="0"/>
              <a:pPr/>
              <a:t>22/11/2018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07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</a:t>
            </a:r>
            <a:endParaRPr lang="pt-BR" sz="2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o termo que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sentido do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núcleo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certos termos sintáticos (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substantivos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adjetivos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advérbios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Sempre vem regido por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preposição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Veja os exemplos: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Sujeito	   V.T.D.I	         O.D.	  O.I.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A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declaração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trouxe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esperança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população.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Núcleo                               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			      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declaração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 direitos humanos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trouxe esperança à população.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Núcleo 	     Complemento 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ta em curva para baixo 2"/>
          <p:cNvSpPr/>
          <p:nvPr/>
        </p:nvSpPr>
        <p:spPr>
          <a:xfrm>
            <a:off x="1691680" y="3717032"/>
            <a:ext cx="2088232" cy="4320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71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4ª regra: Se o termo preposicionado complementar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substantivo abstrato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será: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omplemento nominal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for o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paciente da ação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expressa pelo nome.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Sujeito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resposta  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aluno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surpreendeu  a  todos.</a:t>
            </a:r>
          </a:p>
          <a:p>
            <a:pPr marL="0" indent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Núcleo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C.N.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Sujeito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 amor  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mãe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é   atitude comum de todos os filhos.</a:t>
            </a: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Núcleo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C.N.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45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Circule os complementos nominais: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juiz condenou a destruição dos trabalhos.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Tenho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certeza disso.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carta referente ao seu pedido foi entregue.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Respondi esperançoso de um retorno seu.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 pais estavam alheios às suas ações.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Responderam contrariamente à nossa proposta.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Seu comportamento reagia favoravelmente a nós.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 ficarei perto daquele menino. 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Transforme os complementos verbais em complementos nominais: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Lula aludiu aos metalúrgicos. &gt; Lula fez alusão aos metalúrgicos.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Os sem-terra não se interessam pelas terras improdutivas.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Bush diz não se lembrar de tais declarações.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Todos sabem que é importante realizar obras públicas.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MEC não cogita comprar livros didáticos.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f) Grevistas não confiam em Lula.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67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Na tirinha abaixo, há duas expressões preposicionadas. Circule-as e identifique a função sintática de cada uma.</a:t>
            </a:r>
          </a:p>
          <a:p>
            <a:pPr marL="0" indent="0" algn="just">
              <a:buNone/>
            </a:pPr>
            <a:endParaRPr lang="pt-B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Usuário\JEC\Pictures\Educandário\Imagens para aulas\charge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80928"/>
            <a:ext cx="8281186" cy="23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91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Osec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-SP) “Ninguém parecia disposto 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trabalho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naquela manhã de segunda-feira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 O termo destacado funciona como</a:t>
            </a:r>
          </a:p>
          <a:p>
            <a:pPr marL="0" indent="0" algn="just">
              <a:buNone/>
            </a:pPr>
            <a:endParaRPr lang="pt-B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Predicativo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Complemento nominal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Objeto indireto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Adjunto adverbial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Adjunto adnominal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1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(UFPI) “Jatene está convicto 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suas ideias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Os setores 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governo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discordam 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modelo proposto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termos destacados, quanto à  função sintática, são, respectivamente:</a:t>
            </a:r>
          </a:p>
          <a:p>
            <a:pPr marL="0" indent="0" algn="just">
              <a:buNone/>
            </a:pPr>
            <a:endParaRPr lang="pt-B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nominal – objeto indireto – adjunto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adnominal.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indireto - adjunto adnominal – complemento nominal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adjunto adnominal – adjunto adnominal – objeto indireto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- complemento nominal - objeto indireto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- adjunto adnominal – objeto indireto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1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(ESPM-SP) Observe os termos destacados das opções que se seguem e identifique a alternativa que apresenta a classificação correta da função sintática.</a:t>
            </a: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 esteve acostumada 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luxo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Naquela época ainda obedecia 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aos pais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roupa não está adequada 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ocasião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velhos soldadinhos 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chumbo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foram esquecidos.</a:t>
            </a:r>
          </a:p>
          <a:p>
            <a:pPr marL="457200" indent="-457200" algn="just">
              <a:buAutoNum type="alphaLcParenR"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- complemento nominal – objeto indireto - complemento nominal.</a:t>
            </a:r>
          </a:p>
          <a:p>
            <a:pPr marL="457200" indent="-457200" algn="just">
              <a:buAutoNum type="alphaLcParenR"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objeto indireto - objeto indireto - objeto indireto – complemento nominal.</a:t>
            </a:r>
          </a:p>
          <a:p>
            <a:pPr marL="457200" indent="-457200" algn="just">
              <a:buAutoNum type="alphaLcParenR"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objeto indireto – complemento nominal – complemento nominal – adjunto adnominal.</a:t>
            </a:r>
          </a:p>
          <a:p>
            <a:pPr marL="457200" indent="-457200" algn="just">
              <a:buAutoNum type="alphaLcParenR"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– objeto indireto – complemento nominal - adjunto adnominal</a:t>
            </a: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adjunto adnominal – objeto indireto – complemento nominal – adjunto adnominal.</a:t>
            </a:r>
            <a:endParaRPr lang="pt-B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Cescea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1. Tenha-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respeito. 2. Respeite-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cãs.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funções dos termos destacados nas duas orações são, respectivamente:</a:t>
            </a:r>
          </a:p>
          <a:p>
            <a:pPr marL="0" indent="0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nominal, adjunto adnominal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direto, objeto direto.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nominal, objeto indireto.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indireto, objeto indireto.</a:t>
            </a:r>
          </a:p>
          <a:p>
            <a:pPr marL="457200" indent="-457200" algn="just">
              <a:buAutoNum type="alphaLcParenR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indireto, adjunto adnominal.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63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 das orações abaixo contém complemento nominal?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Meu pensamento é subordinado ao seu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Você não deve faltar ao encontro.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Irei à sua casa amanhã.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Venho da cidade às três horas.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Voltaremos pela rua escura.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6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EXERCÍCIOS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(ACAFE - adaptada) Leia o excerto a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seguir: Dominar </a:t>
            </a: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 </a:t>
            </a: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culta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um idioma é plataforma mínima de sucesso para profissionais de todas as áreas. Engenheiros, médicos, economistas, contabilistas e administradores que falam e escrevem certo, com lógica e riqueza vocabular, têm mais chance de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chegar </a:t>
            </a: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profissionais tão qualificados quanto eles, mas sem o mesmo domínio </a:t>
            </a: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palavra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termos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destacados no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 exercem, correta e respectivamente, as funções sintáticas de</a:t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aposto; complemento nominal; adjunto adnominal.</a:t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objeto direto; adjunto adverbial; complemento nominal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sujeito; adjunto adnominal; objeto indireto.</a:t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objeto direto; complemento nominal; objeto indireto. </a:t>
            </a:r>
            <a:endParaRPr lang="pt-B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Objeto direto; adjunto adnominal; objeto indireto.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</a:t>
            </a:r>
            <a:endParaRPr lang="pt-BR" sz="2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Outros exemplos: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Sujeito        V.L.	         P.S.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O aluno estava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ansioso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Núcleo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			      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aluno estava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ansioso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suas notas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Núcleo          C. 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ta em curva para baixo 2"/>
          <p:cNvSpPr/>
          <p:nvPr/>
        </p:nvSpPr>
        <p:spPr>
          <a:xfrm>
            <a:off x="2915816" y="3068960"/>
            <a:ext cx="1872208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76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</a:t>
            </a:r>
            <a:endParaRPr lang="pt-BR" sz="2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Outros exemplos: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Sujeito              V.I.     A. Adverbial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Pedro Antônio mora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Núcleo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			      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Pedro Antônio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longe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tudo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Núcleo   C. 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ta em curva para baixo 2"/>
          <p:cNvSpPr/>
          <p:nvPr/>
        </p:nvSpPr>
        <p:spPr>
          <a:xfrm>
            <a:off x="3419872" y="3141082"/>
            <a:ext cx="1368152" cy="2880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47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</a:t>
            </a:r>
            <a:endParaRPr lang="pt-BR" sz="2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Único caso em que o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não tem preposição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quando ele é um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pronome oblíquo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Suj.                 V.L. P.S.   C.N. 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Eu sempre fui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ela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C.N.		      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Eu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sempre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lhe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fui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Sujeito      V.T.D.   O.D.            C.N.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Os alunos têm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respeito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mim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C.N.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alunos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têm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respeito.</a:t>
            </a: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55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Camila tem muito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amor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mãe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        C. Nominal</a:t>
            </a:r>
          </a:p>
          <a:p>
            <a:pPr marL="0" indent="0" algn="ctr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Vera é um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amor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mãe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Adj. Adnominal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1ª regra: Se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 tiver preposição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é adjunto adnominal.</a:t>
            </a: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Nós ganhamos dinheiro </a:t>
            </a:r>
            <a:r>
              <a:rPr lang="pt-B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sujo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2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2ª regra: O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adjunto adnominal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 complementa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substantivos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Assim, se o termo preposicionado complementar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adjetivo ou advérbio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será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P.S. (adjetivo)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A minha resposta foi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útil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 estudante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Adj. Adverbial (advérbio)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Muitos deles manifestaram-se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favoravelmente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aos estudantes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C. Nominal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81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3ª regra: Se o termo preposicionado complementar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substantivo concreto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será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adjunto adnominal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O.D. 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Ele pediu um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copo 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vidro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Núcleo  Adj. Adnominal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Sujeito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 casa   de   bonecas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foi destruída.</a:t>
            </a: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Núcleo         Adj. Nominal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2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COMPLEMENTO NOMINAL X ADJUNTO ADNOMINAL</a:t>
            </a:r>
            <a:endPara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08720"/>
            <a:ext cx="8579296" cy="52920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4ª regra: Se o termo preposicionado complementar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substantivo abstrato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será: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adjunto adnominal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for o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agente da ação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expressa pelo nome.</a:t>
            </a:r>
          </a:p>
          <a:p>
            <a:pPr marL="0" indent="0" algn="just"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Sujeito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resposta  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aluno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surpreendeu  a  todos.</a:t>
            </a:r>
          </a:p>
          <a:p>
            <a:pPr marL="0" indent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Núcleo      Adj. Adnominal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Sujeito</a:t>
            </a: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amor   </a:t>
            </a: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mãe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é   superior  a  todos.</a:t>
            </a:r>
          </a:p>
          <a:p>
            <a:pPr marL="0" indent="0" algn="just"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Núcleo   Adj. Nominal</a:t>
            </a: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2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687</Words>
  <Application>Microsoft Office PowerPoint</Application>
  <PresentationFormat>Apresentação na tela (4:3)</PresentationFormat>
  <Paragraphs>209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Tema do Office</vt:lpstr>
      <vt:lpstr>COMPLEMENTO NOMINAL</vt:lpstr>
      <vt:lpstr>COMPLEMENTO NOMINAL</vt:lpstr>
      <vt:lpstr>COMPLEMENTO NOMINAL</vt:lpstr>
      <vt:lpstr>COMPLEMENTO NOMINAL</vt:lpstr>
      <vt:lpstr>COMPLEMENTO NOMINAL X ADJUNTO ADNOMINAL</vt:lpstr>
      <vt:lpstr>COMPLEMENTO NOMINAL X ADJUNTO ADNOMINAL</vt:lpstr>
      <vt:lpstr>COMPLEMENTO NOMINAL X ADJUNTO ADNOMINAL</vt:lpstr>
      <vt:lpstr>COMPLEMENTO NOMINAL X ADJUNTO ADNOMINAL</vt:lpstr>
      <vt:lpstr>COMPLEMENTO NOMINAL X ADJUNTO ADNOMINAL</vt:lpstr>
      <vt:lpstr>COMPLEMENTO NOMINAL X ADJUNTO ADNOMINAL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PREVIDÊNCIA COMPLEMENTAR</dc:title>
  <dc:creator>Usuário</dc:creator>
  <cp:lastModifiedBy>Arthur Furtado</cp:lastModifiedBy>
  <cp:revision>305</cp:revision>
  <dcterms:created xsi:type="dcterms:W3CDTF">2018-05-26T12:30:19Z</dcterms:created>
  <dcterms:modified xsi:type="dcterms:W3CDTF">2018-11-23T00:48:03Z</dcterms:modified>
</cp:coreProperties>
</file>