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8" r:id="rId14"/>
    <p:sldId id="266" r:id="rId15"/>
    <p:sldId id="267" r:id="rId16"/>
    <p:sldId id="280" r:id="rId17"/>
    <p:sldId id="281" r:id="rId18"/>
    <p:sldId id="282" r:id="rId19"/>
    <p:sldId id="275" r:id="rId20"/>
    <p:sldId id="276" r:id="rId21"/>
    <p:sldId id="277" r:id="rId22"/>
    <p:sldId id="279" r:id="rId23"/>
    <p:sldId id="283" r:id="rId24"/>
    <p:sldId id="284" r:id="rId25"/>
    <p:sldId id="285" r:id="rId26"/>
    <p:sldId id="270" r:id="rId27"/>
    <p:sldId id="271" r:id="rId28"/>
    <p:sldId id="272" r:id="rId29"/>
    <p:sldId id="273" r:id="rId30"/>
    <p:sldId id="274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t>14/08/2018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628800"/>
            <a:ext cx="8932034" cy="5069160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1º Passo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Identificar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sílaba tônica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 é a sílaba pronunciada de maneira mais forte dentro de uma palavra.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Chame a palavra.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Rafa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sa, </a:t>
            </a: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mero.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gri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221088"/>
            <a:ext cx="19240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6ª Regra: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Acentuam-se as oxítonas e as paroxítonas respectivamente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terminadas em ditongo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aberto ou crescente.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Oxítonas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tro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féu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rói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cons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trói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cau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Paroxítonas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leo,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gua, 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24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 Especial 1: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Acentua-se com circunflexo a 3ª pessoa do plural do presente do indicativo dos verbos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bem como nos seus compostos (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deter, conter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advir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convir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intervir).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tem/Eles têm. Ele vem/Eles vêm. Ele retém/ Eles retêm.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 Especial 2: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Existem apenas dois casos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acento diferencial: pôde/pode, pôr/por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ladrão pôde fugir./ O ladrão pode fugir.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deve pôr o livro aí!/ Não vá por aí.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2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Regra Especial 3: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acentuam “i” e “u” tônicos que vierem depois de ditongo.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/u/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/cai/u/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LTT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21088"/>
            <a:ext cx="19812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13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Mudanças do Acordo Ortográfico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1ª Mudança: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se acentuam mais 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ditongos abertos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ocorridos 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paroxítonas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assembl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colm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Cor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estr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her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co, id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jib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j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paran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plat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Mudanças do Acordo Ortográfico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Mudança: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há mais acento em palavras formadas por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oo, voos, enjoo, enjoos, abençoo, perdoo; creem, deem, leem, veem, releem, preveem.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Usuário\JEC\Pictures\Educandário\Imagens para aulas\LTT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2514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4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Reflexão (Um acento muda tudo...)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628800"/>
            <a:ext cx="4680520" cy="4613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050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Reflexão: Se estivesse morrendo de sede, o que você escolheria...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C:\Users\Usuário\JEC\Pictures\Educandário\Imagens para aulas\coco ou côc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6530" y="1988840"/>
            <a:ext cx="4778045" cy="40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25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Reflexão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Usuário\JEC\Pictures\Educandário\Imagens para aulas\coco ou côco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88840"/>
            <a:ext cx="4176464" cy="412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199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Acentue quando necessário, explicando qual foi a regra usada.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Gamba: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Paje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Robo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Parabens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Tatu: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Safari: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Revolver: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º Passo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Dividir a palavra 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sílabas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 1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dígrafos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sç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devem ser separados 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sílabas diferentes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ar-ro-ça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as-sas-si-no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nas-cer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cortan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437112"/>
            <a:ext cx="2038350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7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Acentue quando necessário, explicando qual foi a regra usada.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Album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Ingenuo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Orquidea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Vermifugo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Municipe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Alibi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3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Acentue quando necessário, explicando qual foi a regra usada.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Ateismo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Juizes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Uisque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T) Coreia: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U) Paranoico: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0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Acentue quando necessário, explicando qual foi a regra usada.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Lascivia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Textil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Criciuma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24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Acentue quando necessário, explicando qual foi a regra usada.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Folego: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Jacaranda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Poetica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Sequencia: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Fosforo: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Imperdoavel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Interim: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5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Acentue quando necessário, explicando qual foi a regra usada.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Bisavo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Saiam: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Instancia: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Traido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Rubrica: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Pudico: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67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Acentue quando necessário, explicando qual foi a regra usada.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Chicoria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Atraves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Toracico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Agua: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Calvicie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9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(UFPR) Assinale a alternativa em que todos os vocábulos são acentuados por serem oxítonos: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paletó, avô, pajé, café, jiló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parabéns, vêm, hífen, saí, oásis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você, capilé, Paraná, lápis, régua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amém, amável, filó, porém, além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caí, aí, ímã, ipê, abricó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(PUC-RJ) Aponte a opção em que as duas palavras são acentuadas devido à mesma regra: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saí - dói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relógio - própria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só - sóis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dá - custará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até - pé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0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(TJ/SP) Assinale a alternativa que apresenta equívoco de acentuação: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ônibus, saída, Ilhéus.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óculos, Sabará, vídeo.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íntimo, sílaba, rúcula.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operário, sanitário, Goiânia.</a:t>
            </a: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Goiás, amônia,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9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28992" cy="528518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CESPE - 2012 - TJ-AC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Conhecimentos Básicos</a:t>
            </a:r>
            <a:r>
              <a:rPr lang="pt-BR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palavras “negligência”, “reservatórios”, “espécie” e “equilíbrio” apresentam acentuação gráfica em decorrência da mesma regra gramatical. 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  ) Certo		 (   ) Errado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20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 2: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fonemas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/i/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/u/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algumas vezes, não são vogais. Aparecem apoiados em uma vogal, formando com ela uma só emissão de voz (uma sílaba). Nesse caso, esses fonemas são chamados de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semivogais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Ex.: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a-pa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ce-no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ma-mã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Porém, quando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/i/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/u/ forem hiatos, serão vogais e poderão permanecer sozinhos na sílaba.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Di-a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ba-ú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sa-ú-de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cortan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1" y="5452557"/>
            <a:ext cx="1331640" cy="1386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CESPE - 2012 - ANAC - Técnico Administrativo</a:t>
            </a:r>
            <a:endParaRPr lang="pt-BR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palavras “início” e “série” recebem acento gráfico com base em regras gramaticais distintas.</a:t>
            </a:r>
            <a:endParaRPr lang="pt-BR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  ) Certo		 (   ) Errado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39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Marque a única alternativa que apresenta equívocos de acentuação das palavras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Goiânia é a única cidade que gostaria de morar.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Sábado vou à feira comprar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pêixe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abóbora para fazer aquela receita.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Gostaria de saber o porquê de tanta rúcula e cará no meu prato.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 vigésimo colocado no concurso será nomeado a partir do último sábado do mês que vem.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Hélio não pôde ver o número do ônibus porque estava sem os óculos.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IFSC/2013) Assinale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CORRETA quanto à acentuação gráfica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Aquí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dá muito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cajú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maio a setembro.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rítmo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que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andavamos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levaríamos toda a manhã para percorrer duas léguas.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Para mantê-los saudáveis é melhor alimentá-los com legumes crus.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Joel tinha os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biceps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 definidos e o tórax exagerado para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alguem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tão baixo.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juíz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condenou-o a devolver com juros aos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cófres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todo o dinheiro desviado.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2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Cesgranrio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Assinale a opção em que os vocábulos obedecem à mesma regra de acentuação gráfica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pés, hóspedes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sulfúrea, distância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fosforescência, provém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últimos, terrível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satânico, porém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(Mackenzie) Indique a alternativa em que nenhuma palavra é acentuada graficamente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canoa, abacaxi, jovens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ruim, sozinho, aquele, traiu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saudade,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onix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grau,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orquidea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voo,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legua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assim,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tenis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flores,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açucar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album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virus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04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(UFSCar) Estas revistas que eles ___ , ___ artigos curtos e manchetes que todos ___ 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leem - tem -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vêem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vêm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leem - têm - veem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têm - vêm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tem -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vêem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13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412776"/>
            <a:ext cx="8932034" cy="5285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(UNIFENAS) A mesma regra de acentuação que vale para rápida, vale também para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mutável, estaríamos, vírgula, admissíveis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vírgula, simbólica, símbolo, hieróglifos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ortográficos, colégios, egípcios, língua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básicos, difícil, colégios, língua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português, inglês, símbolos, língua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3º Passo: Classificar as palavras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segundo a sua sílaba tônica em: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Oxítona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sílaba tônica é a última. Ex.: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Ca-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fé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Paroxítona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sílaba tônica é a penúltima. Ex.: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mi-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Proparoxítona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sílaba tônica é a antepenúltima. Ex.: </a:t>
            </a:r>
            <a:r>
              <a:rPr lang="pt-BR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Ár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-vo-re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uário\JEC\Pictures\Educandário\Imagens para aulas\dislexia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3" y="5573128"/>
            <a:ext cx="1403648" cy="119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2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Agora, é só aplicar uma das regrinhas abaixo:</a:t>
            </a:r>
          </a:p>
          <a:p>
            <a:pPr marL="0" indent="0" algn="just">
              <a:buNone/>
            </a:pP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1ª Regra: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Acentuam-se todos 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monossílabos tônicos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terminados em 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e, o,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Pá, pé, pó, réis, dói, céu.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disle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947763"/>
            <a:ext cx="1965201" cy="188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03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ª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Regra: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Acentuam-se todas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proparoxítonas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gico, pa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tico, ri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culo,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laba.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dislexi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4221088"/>
            <a:ext cx="196215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21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Regra: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Acentuam-se 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oxítonas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terminadas em 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e, o, em,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So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fá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jaca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pale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nin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guém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arma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zéns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escreven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495800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57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4ª Regra: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Acentuam-se 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paroxítonas não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terminadas em “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a, e, o, em,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pis,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fá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cil, ca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uário\JEC\Pictures\Educandário\Imagens para aulas\escre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25144"/>
            <a:ext cx="2228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46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Acentuação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07504" y="1340768"/>
            <a:ext cx="8932034" cy="53571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ª Regra: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Acentuam-se o "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e "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 tônicos quando formam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hiato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a vogal anterior, estando eles sozinhos na sílaba ou acompanhados apenas de "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 desde que não sejam seguidos por "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Sa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sa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sa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va, ego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Usuário\JEC\Pictures\Educandário\Imagens para aulas\imagesABNOWP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879623"/>
            <a:ext cx="1976138" cy="184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17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1410</Words>
  <Application>Microsoft Office PowerPoint</Application>
  <PresentationFormat>Apresentação na tela (4:3)</PresentationFormat>
  <Paragraphs>231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Acentuação</vt:lpstr>
      <vt:lpstr>Acentuação</vt:lpstr>
      <vt:lpstr>Acentuação</vt:lpstr>
      <vt:lpstr>Acentuação</vt:lpstr>
      <vt:lpstr>Acentuação</vt:lpstr>
      <vt:lpstr>Acentuação</vt:lpstr>
      <vt:lpstr>Acentuação</vt:lpstr>
      <vt:lpstr>Acentuação</vt:lpstr>
      <vt:lpstr>Acentuação</vt:lpstr>
      <vt:lpstr>Acentuação</vt:lpstr>
      <vt:lpstr>Acentuação</vt:lpstr>
      <vt:lpstr>Acentuação</vt:lpstr>
      <vt:lpstr>Acentuação</vt:lpstr>
      <vt:lpstr>Mudanças do Acordo Ortográfico</vt:lpstr>
      <vt:lpstr>Mudanças do Acordo Ortográfico</vt:lpstr>
      <vt:lpstr>Reflexão (Um acento muda tudo...)</vt:lpstr>
      <vt:lpstr>Reflexão: Se estivesse morrendo de sede, o que você escolheria...</vt:lpstr>
      <vt:lpstr>Reflexão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Usuário</cp:lastModifiedBy>
  <cp:revision>26</cp:revision>
  <dcterms:created xsi:type="dcterms:W3CDTF">2017-07-25T12:59:05Z</dcterms:created>
  <dcterms:modified xsi:type="dcterms:W3CDTF">2018-08-14T17:46:51Z</dcterms:modified>
</cp:coreProperties>
</file>