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14" r:id="rId2"/>
    <p:sldId id="315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80300"/>
            <a:ext cx="8784976" cy="504405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Enunciado de sentido completo</a:t>
            </a:r>
          </a:p>
          <a:p>
            <a:pPr marL="0" indent="0" algn="ctr">
              <a:buNone/>
            </a:pPr>
            <a:endParaRPr lang="pt-BR" sz="8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 verbo?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 nominal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Quantos Verbos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Frase verbal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 verbo	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ou + verbos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Período Simples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Período Composto</a:t>
            </a:r>
          </a:p>
          <a:p>
            <a:pPr marL="0" indent="0" algn="just">
              <a:buNone/>
            </a:pPr>
            <a:r>
              <a:rPr lang="pt-BR" sz="8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(Or. Absoluta)</a:t>
            </a:r>
            <a:endParaRPr lang="pt-BR" sz="8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4283968" y="155652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4283968" y="2528774"/>
            <a:ext cx="432048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5724128" y="2028825"/>
            <a:ext cx="1224136" cy="499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Esquerda 13"/>
          <p:cNvSpPr/>
          <p:nvPr/>
        </p:nvSpPr>
        <p:spPr>
          <a:xfrm>
            <a:off x="2410724" y="2017396"/>
            <a:ext cx="1080120" cy="4833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1187624" y="4724737"/>
            <a:ext cx="403870" cy="72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7596335" y="4739066"/>
            <a:ext cx="417637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Baixo 18"/>
          <p:cNvSpPr/>
          <p:nvPr/>
        </p:nvSpPr>
        <p:spPr>
          <a:xfrm>
            <a:off x="7596337" y="2528774"/>
            <a:ext cx="417636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Baixo 19"/>
          <p:cNvSpPr/>
          <p:nvPr/>
        </p:nvSpPr>
        <p:spPr>
          <a:xfrm>
            <a:off x="1187624" y="2528774"/>
            <a:ext cx="403870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a Esquerda 22"/>
          <p:cNvSpPr/>
          <p:nvPr/>
        </p:nvSpPr>
        <p:spPr>
          <a:xfrm>
            <a:off x="5690373" y="3268614"/>
            <a:ext cx="122413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 para a Esquerda e para a Direita 1"/>
          <p:cNvSpPr/>
          <p:nvPr/>
        </p:nvSpPr>
        <p:spPr>
          <a:xfrm>
            <a:off x="2123728" y="4232929"/>
            <a:ext cx="4790781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Baixo 2"/>
          <p:cNvSpPr/>
          <p:nvPr/>
        </p:nvSpPr>
        <p:spPr>
          <a:xfrm>
            <a:off x="4283968" y="369965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989" y="4758754"/>
            <a:ext cx="1360182" cy="141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podem ser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substituídas por isso/isto/disso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Eu não sabia que esse político era ladrão. (disso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Hoje se anunciou que ele se aposentará. (isso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Avisei-o de que deveria se afastar. (disso)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149080"/>
            <a:ext cx="1719389" cy="197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87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Oração subordinada substantiva subjetiva: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 como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oração principal, pois este é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oracional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oração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sempre estará na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terceira pessoa do singular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Hoje se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anunciou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ministros se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aposentarão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Or. Principal 	 	          O.S.S.S.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437112"/>
            <a:ext cx="1066552" cy="145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assim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professor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ensinou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matéria.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Não se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haverá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aula.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Foi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todos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ficaram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satisfeitos.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ministro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caiu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280" y="3284984"/>
            <a:ext cx="2578720" cy="257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Oração subordinada substantiva objetiva direta: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 como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direto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oração principal.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sabemos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haverá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aula.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Or. Principal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O.S.S.O.D.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598" y="3068960"/>
            <a:ext cx="22479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0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Esperamos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aprenda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português.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Não me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irá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embora.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Toda mãe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seu filho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bem-sucedido.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repórter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noticiou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haverá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votação amanhã.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812675"/>
            <a:ext cx="1823120" cy="335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9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Oração subordinada substantiva objetiva indireta: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 como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indireto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oração principal.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professor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insiste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em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mais.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Or. Principal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O.S.S.O.I.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887" y="4382294"/>
            <a:ext cx="256222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5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Não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resisti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a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 me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ajudasses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Jamais se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esqueça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de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fui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o mentor do projeto.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João não se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lembrava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de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exercera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função de médico.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médicos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precisam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de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todos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façam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sua parte.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73" y="960590"/>
            <a:ext cx="22479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Oração subordinada substantiva predicativa: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 como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 do sujeito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oração principal, que apresenta o verbo de ligação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ser/parecer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certo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querem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felicidade.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Or. Principal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O.S.S.P.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297" y="2852936"/>
            <a:ext cx="1312926" cy="311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Minha impressão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ela não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desistiria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tão fácil.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As mulheres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parecem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mais felizes neste século.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verdade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nunca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gostaram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mim.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anúncio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desistira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cargo no exterior.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213907"/>
            <a:ext cx="1319064" cy="131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6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Oração subordinada substantiva completiva nominal: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 como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oração principal, a qual apresenta um nome (substantivo/adjetivo) exigindo um complemento preposicionado.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Eu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receoso / de </a:t>
            </a:r>
            <a:r>
              <a:rPr lang="pt-BR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aposentasse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Or. Principal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O.S.S.C.N.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09120"/>
            <a:ext cx="2759224" cy="15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7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coordenação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orações 		 			sintaticamente independentes.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subordinação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orações</a:t>
            </a: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sintaticamente dependentes.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3347864" y="1154113"/>
            <a:ext cx="936104" cy="4320480"/>
          </a:xfrm>
          <a:prstGeom prst="leftBrace">
            <a:avLst>
              <a:gd name="adj1" fmla="val 8333"/>
              <a:gd name="adj2" fmla="val 481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20" y="382883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Eu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certeza / de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desistiria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cargo.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Não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certeza / de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aceitaria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meu conselho.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menção / a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passado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ansioso / por </a:t>
            </a:r>
            <a:r>
              <a:rPr lang="pt-BR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voltasse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logo.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437" y="4869160"/>
            <a:ext cx="2905125" cy="122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Oração subordinada substantiva apositiva: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 como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aposto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oração principal, geralmente separada por dois-pontos, vírgula ou travessão.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Hoje o atleta só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deseja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isto: / </a:t>
            </a:r>
            <a:r>
              <a:rPr lang="pt-BR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pt-B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aposente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Or. Principal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O.S.S.A.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725144"/>
            <a:ext cx="2705100" cy="139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7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Eu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apenas uma coisa: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aprenda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grande sonho: /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minha vontade / ―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aprenda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português /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―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realizou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25" y="4343183"/>
            <a:ext cx="2571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1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Atenção: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orações subordinadas substantivas que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são iniciadas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podendo ser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iniciadas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pronomes interrogativos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(quem, qual, quanto) 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advérbios interrogativos 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(onde, por que, como). São as orações subordinadas substantivas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justapostas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479" y="4618697"/>
            <a:ext cx="30670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2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subordinadas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substantivas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justapostas:</a:t>
            </a:r>
            <a:endParaRPr lang="pt-BR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 /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sempre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alcança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(O.S.S.S.J)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amor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/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gente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no outro. (O.S.S.P.J.)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Quero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entender /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que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guerras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persistem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mundo. (O.S.S.O.D.J.)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Fui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convencido / de </a:t>
            </a:r>
            <a:r>
              <a:rPr lang="pt-BR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deveria viver. (O.S.S.O.I.J.)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1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Classifique as orações: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Eu sei que ele é corrupto.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Todos me avisaram de que ele é um traidor.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Parece que ninguém viu o cometa.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Tenho certeza de uma coisa: que haverá ENEM em janeiro.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Minha vontade era que todos os ladrões fossem presos.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Estou convencido de que ele é incompetente.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5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Classifique as orações: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Eu sei que ele é corrupto. (O.S.S.O.D.)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Todos me avisaram de que ele é um traidor. (O.S.S.O.I.)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Parece que ninguém viu o cometa. (O.S.S.S.)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Tenho certeza de uma coisa: que haverá ENEM em janeiro. (O.S.S.A.)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Minha vontade era que todos os ladrões fossem presos. (O.S.S.P.)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Estou convencido de que ele é incompetente. (O.S.S.C.N.)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97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(IBFC-2013) Leia as sentenças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preciso </a:t>
            </a:r>
            <a:r>
              <a:rPr lang="pt-BR" sz="9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ela se encante por mim!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Chegou à conclusão </a:t>
            </a:r>
            <a:r>
              <a:rPr lang="pt-BR" sz="9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que saiu no prejuízo</a:t>
            </a:r>
            <a:r>
              <a:rPr lang="pt-BR" sz="9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abaixo a alternativa que classifica, correta e respectivamente, as orações subordinadas substantivas (O.S.S.) destacadas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O.S.S. objetiva direta e O.S.S. objetiva indireta.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O.S.S. subjetiva e O.S.S. completiva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O.S.S. subjetiva e O.S.S. objetiva indireta.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O.S.S. objetiva direta e O.S.S. completiva nominal.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(Advise-2013) Todos os enunciados abaixo correspondem a orações subordinadas substantivas,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exceto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Espero sinceramente isto: que vocês não faltem mais.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Desejo que ela volte.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Gostaria de que todos me apoiassem.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Tenho medo de que esses assessores me traiam.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Os jogadores que foram convocados apresentaram-se ontem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Assinale a alternativa cuja oração subordinada é substantiva predicativa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Espero que venhas hoje.</a:t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 aluno que trabalha é bom.</a:t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Meu desejo é que te formes logo</a:t>
            </a:r>
            <a:r>
              <a:rPr lang="pt-BR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És tão inteligente como teu pai.</a:t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n.d.a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oração exerce 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função sintática com relação a outras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orações, uma vez que se relacionam entre si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indispensável/ que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conquistemos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campeonato.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149080"/>
            <a:ext cx="1642616" cy="164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9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(FCE-SP) "Os homens sempre se esquecem </a:t>
            </a:r>
            <a:r>
              <a:rPr lang="pt-BR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que somos todos mortais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A oração destacada é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substantiva completiva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nominal.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substantiva objetiva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indireta</a:t>
            </a:r>
            <a:r>
              <a:rPr lang="pt-BR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substantiva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predicativa.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substantiva objetiva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direta.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substantiva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subjetiva.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9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Em relação ao trecho "... e no fim declarou-me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eu tinha medo de que você me esquecesse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as orações destacadas são, respectivamente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subordinada substantiva objetiva indireta, subordinada substantiva objetiva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direta.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subordinada substantiva predicativa, subordinada substantiva objetiva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direta.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subordinada substantiva objetiva direta, subordinada substantiva completiva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subordinada substantiva objetiva direta, subordinada substantiva objetiva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indireta.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subordinada substantiva subjetiva, subordinada substantiva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predicativa.</a:t>
            </a:r>
            <a:endParaRPr lang="pt-BR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Em "Considerei, por fim,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assim é o amor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..." a oração destacada tem, em relação à oração não destacada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valor de adjetivo e função sintática de predicativo do sujeito.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valor de advérbio e função sintática de adjunto adverbial de modo.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valor de substantivo e função sintática de objeto direto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valor de substantivo e função sintática de sujeito.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valor de adjetivo e função sintática de adjunto adnominal.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26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Nos trechos "... não é impossível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notícia da morte me deixasse alguma tranquilidade, alívio e um ou dois minutos de prazer" e "Digo-vos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lágrimas eram verdadeiras". 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"que" está introduzindo, respectivamente, orações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subordinada substantiva subjetiva, subordinada substantiva objetiva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direta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subordinada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substantiva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objetiva direta, subordinada substantiva objetiva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direta.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subordinada substantiva subjetiva, subordinada substantiva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subjetiva.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subordinada substantiva completiva nominal, subordinada adjetiva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subordinada adjetiva explicativa, subordinada substantiva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predicativa.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6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37131" y="1080300"/>
            <a:ext cx="8483341" cy="5044058"/>
          </a:xfrm>
        </p:spPr>
        <p:txBody>
          <a:bodyPr>
            <a:normAutofit fontScale="25000" lnSpcReduction="20000"/>
          </a:bodyPr>
          <a:lstStyle/>
          <a:p>
            <a:pPr marL="0" algn="just">
              <a:lnSpc>
                <a:spcPct val="170000"/>
              </a:lnSpc>
              <a:spcBef>
                <a:spcPts val="0"/>
              </a:spcBef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algn="just">
              <a:lnSpc>
                <a:spcPct val="170000"/>
              </a:lnSpc>
              <a:spcBef>
                <a:spcPts val="0"/>
              </a:spcBef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70000"/>
              </a:lnSpc>
              <a:spcBef>
                <a:spcPts val="0"/>
              </a:spcBef>
            </a:pP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 /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Cascão 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banho.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Or. Principal 	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Or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Subordinada</a:t>
            </a:r>
          </a:p>
          <a:p>
            <a:pPr marL="0" algn="just">
              <a:lnSpc>
                <a:spcPct val="17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  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Cascão 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porco.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Or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Principal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Or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70000"/>
              </a:lnSpc>
              <a:spcBef>
                <a:spcPts val="0"/>
              </a:spcBef>
            </a:pP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Tenho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certeza /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que ele 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sujinho.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Or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               Or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Subordinada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28181"/>
            <a:ext cx="2826060" cy="40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8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Integrantes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(ligam orações subordinadas substantivas): que, se.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É preciso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estudemos mais para 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(causa): porque, como, que, porquanto, uma vez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tambor soa,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oco.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(consequência):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Fazia tanto frio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meus dedos ficaram congelados.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690465"/>
            <a:ext cx="1391072" cy="369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(comparação): que, do que, quanto, como, assim como.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Canta tão bem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gralha.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(oposição): ainda que, embora, mesmo que, posto que.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Foi reprovado,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embora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tivesse estudado.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f.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Condicionais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(condição ou hipótese): se, caso, sem que, salvo se, desde que.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conhecesse José, não o condenaria.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296" y="4797152"/>
            <a:ext cx="914103" cy="132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4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Conformativas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(conformidade): conforme, como, segundo, consoante.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Vim hoje,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conforme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lhe prometi.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(finalidade): para, para que, a fim de que,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Estudei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 no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(proporção): à medida que, à proporção que, ao passo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medida que 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escalávamos a montanha, o ar tornava-se mais raro.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(tempo): quando, enquanto, antes que, depois que, logo que, assim que,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Iremos à praia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dia amanhecer.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340" y="4760627"/>
            <a:ext cx="1043608" cy="140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7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Substantivas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exercem função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sintática própria de substantivo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relação à oração principal: sujeito, predicativo, objeto direto ou indireto, complemento nominal ou aposto.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437112"/>
            <a:ext cx="14986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Orações Subordinadas Substantivas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são iniciadas pelas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integrantes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Eu não sabia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esse político era ladrão.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880849"/>
            <a:ext cx="1580502" cy="224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3343</TotalTime>
  <Words>2218</Words>
  <Application>Microsoft Office PowerPoint</Application>
  <PresentationFormat>Apresentação na tela (4:3)</PresentationFormat>
  <Paragraphs>441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Tema do Office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  <vt:lpstr>PERÍODO COMPOSTO POR SUBORDINAÇÃO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372</cp:revision>
  <dcterms:created xsi:type="dcterms:W3CDTF">2018-05-26T12:30:19Z</dcterms:created>
  <dcterms:modified xsi:type="dcterms:W3CDTF">2020-06-23T23:11:08Z</dcterms:modified>
</cp:coreProperties>
</file>