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12" r:id="rId3"/>
    <p:sldId id="257" r:id="rId4"/>
    <p:sldId id="258" r:id="rId5"/>
    <p:sldId id="424" r:id="rId6"/>
    <p:sldId id="426" r:id="rId7"/>
    <p:sldId id="259" r:id="rId8"/>
    <p:sldId id="262" r:id="rId9"/>
    <p:sldId id="264" r:id="rId10"/>
    <p:sldId id="427" r:id="rId11"/>
    <p:sldId id="266" r:id="rId12"/>
    <p:sldId id="269" r:id="rId13"/>
    <p:sldId id="267" r:id="rId14"/>
    <p:sldId id="268" r:id="rId15"/>
    <p:sldId id="281" r:id="rId16"/>
    <p:sldId id="282" r:id="rId17"/>
    <p:sldId id="270" r:id="rId18"/>
    <p:sldId id="271" r:id="rId19"/>
    <p:sldId id="272" r:id="rId20"/>
    <p:sldId id="273" r:id="rId21"/>
    <p:sldId id="414" r:id="rId22"/>
    <p:sldId id="415" r:id="rId23"/>
    <p:sldId id="274" r:id="rId24"/>
    <p:sldId id="275" r:id="rId25"/>
    <p:sldId id="416" r:id="rId26"/>
    <p:sldId id="276" r:id="rId27"/>
    <p:sldId id="413" r:id="rId28"/>
    <p:sldId id="417" r:id="rId29"/>
    <p:sldId id="277" r:id="rId30"/>
    <p:sldId id="296" r:id="rId31"/>
    <p:sldId id="297" r:id="rId32"/>
    <p:sldId id="292" r:id="rId33"/>
    <p:sldId id="293" r:id="rId34"/>
    <p:sldId id="294" r:id="rId35"/>
    <p:sldId id="295" r:id="rId36"/>
    <p:sldId id="299" r:id="rId37"/>
    <p:sldId id="408" r:id="rId38"/>
    <p:sldId id="409" r:id="rId39"/>
    <p:sldId id="410" r:id="rId40"/>
    <p:sldId id="411" r:id="rId41"/>
    <p:sldId id="418" r:id="rId42"/>
    <p:sldId id="419" r:id="rId43"/>
    <p:sldId id="420" r:id="rId44"/>
    <p:sldId id="421" r:id="rId45"/>
    <p:sldId id="422" r:id="rId46"/>
    <p:sldId id="423" r:id="rId47"/>
    <p:sldId id="30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47" autoAdjust="0"/>
    <p:restoredTop sz="94660"/>
  </p:normalViewPr>
  <p:slideViewPr>
    <p:cSldViewPr>
      <p:cViewPr varScale="1">
        <p:scale>
          <a:sx n="82" d="100"/>
          <a:sy n="82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D64B59-D251-4466-BC62-E65A8CCA1887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0FCC905-003C-427F-8AF7-05671CAC260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9AT12CtSEY" TargetMode="External"/><Relationship Id="rId2" Type="http://schemas.openxmlformats.org/officeDocument/2006/relationships/hyperlink" Target="https://www.youtube.com/watch?v=0HuyyALWB7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youtube.com/watch?v=TXteIWha4J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youtube.com/watch?v=il-cG20QeG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0404430">
            <a:off x="-287530" y="1470694"/>
            <a:ext cx="4980118" cy="2359747"/>
          </a:xfrm>
        </p:spPr>
        <p:txBody>
          <a:bodyPr/>
          <a:lstStyle/>
          <a:p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pic>
        <p:nvPicPr>
          <p:cNvPr id="1026" name="Picture 2" descr="C:\Users\Usuário\JEC\Pictures\Educandário\Imagens para aulas\havaiana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041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1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42101"/>
            <a:ext cx="3923928" cy="1484784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5026" y="1615336"/>
            <a:ext cx="5205046" cy="521996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estratégias de persuasão: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Imagens impactantes ou cativantes;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Som;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Movimento;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Tipografia;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Leiaute;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Hotsite;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Associação com celebridades.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69C4E6-F6BC-4184-98F9-5D391DC1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-1"/>
            <a:ext cx="3923928" cy="6835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16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principais elementos do anúncio publicitário são: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ideia ou serviço a ser vendido.</a:t>
            </a:r>
          </a:p>
        </p:txBody>
      </p:sp>
      <p:pic>
        <p:nvPicPr>
          <p:cNvPr id="11266" name="Picture 2" descr="C:\Users\Usuário\JEC\Pictures\Educandário\Imagens para aulas\anunci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312368" cy="3412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9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principais elementos do anúncio publicitário são: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Título: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frase de efeito que encabeça o anúncio.</a:t>
            </a:r>
          </a:p>
        </p:txBody>
      </p:sp>
      <p:pic>
        <p:nvPicPr>
          <p:cNvPr id="14338" name="Picture 2" descr="C:\Users\Usuário\JEC\Pictures\Educandário\Imagens para aulas\anuncio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66" y="3212976"/>
            <a:ext cx="3221267" cy="325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9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Mascote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elemento gráfico que identifica o produto.</a:t>
            </a:r>
          </a:p>
        </p:txBody>
      </p:sp>
      <p:pic>
        <p:nvPicPr>
          <p:cNvPr id="12290" name="Picture 2" descr="C:\Users\Usuário\JEC\Pictures\Educandário\Imagens para aulas\anunci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2" y="2098660"/>
            <a:ext cx="3831176" cy="1995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uário\JEC\Pictures\Educandário\Imagens para aulas\anuncio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32" y="4310345"/>
            <a:ext cx="3759168" cy="1995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2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frase breve, positiva e direta que estabelece a conexão entre o nome da marca e os outros textos do anúncio. Resume a imagem que o publicitário deseja firmar no mercado como uma identidade do produto.</a:t>
            </a:r>
          </a:p>
        </p:txBody>
      </p:sp>
      <p:pic>
        <p:nvPicPr>
          <p:cNvPr id="13314" name="Picture 2" descr="C:\Users\Usuário\JEC\Pictures\Educandário\Imagens para aulas\anunci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55078"/>
            <a:ext cx="3981711" cy="2698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4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59852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Apple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pede 1, pede bis – BIS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impossível comer um só – </a:t>
            </a:r>
            <a:r>
              <a:rPr lang="pt-B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Cheetos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 mundo usa – Havaianas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Terrível contra os insetos. Contra os insetos – SBP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Existem coisas que o dinheiro não compra, para todas as outras existe Mastercard – Mastercard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Porque se sujar faz bem – Omo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Qualidade em primeiro lugar – Ford Motor </a:t>
            </a:r>
            <a:r>
              <a:rPr lang="pt-B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pausa que refresca – Coca-Cola 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anunci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965487" cy="1331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8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0843" y="24551"/>
            <a:ext cx="8229600" cy="72008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744631"/>
            <a:ext cx="8229600" cy="608881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 a felicidade – Coca-Cola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do it – Nike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 que dá gosto – Nescau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é Bayer, é bom – Bayer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sol na medida certa – </a:t>
            </a:r>
            <a:r>
              <a:rPr lang="pt-B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Sundown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Tigre, só tem Tigre – Tigre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qualquer fome – </a:t>
            </a:r>
            <a:r>
              <a:rPr lang="pt-B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iFood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 estar bem – Natura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marca mais respeitada pelos dentistas – Oral B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conhece, você confia – Volkswagen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 comigo – Chevrolet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 seu – Banco do Brasil 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anunci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965487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84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4798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894"/>
            <a:ext cx="8229600" cy="57519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Logotipo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(forma estilizada de escrever o nome da empresa e pela qual ela é identificada) ou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logomarca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(junção do logotipo com o símbolo da empresa).</a:t>
            </a:r>
          </a:p>
        </p:txBody>
      </p:sp>
      <p:pic>
        <p:nvPicPr>
          <p:cNvPr id="15362" name="Picture 2" descr="C:\Users\Usuário\JEC\Pictures\Educandário\Imagens para aulas\anuncio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35" y="3140968"/>
            <a:ext cx="4383930" cy="3519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7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9629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00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Logotipo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(forma estilizada de escrever o nome da empresa e pela qual ela é identificada) ou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logomarca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(junção do logotipo com o símbolo da empresa).</a:t>
            </a:r>
          </a:p>
        </p:txBody>
      </p:sp>
      <p:pic>
        <p:nvPicPr>
          <p:cNvPr id="16386" name="Picture 2" descr="C:\Users\Usuário\JEC\Pictures\Educandário\Imagens para aulas\anuncio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49" y="3284984"/>
            <a:ext cx="5279901" cy="3263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4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640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Chamada: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que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estimula o desejo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sugerindo a compra do produto ou a realização de uma ação. Uso do imperativo.</a:t>
            </a:r>
          </a:p>
        </p:txBody>
      </p:sp>
      <p:pic>
        <p:nvPicPr>
          <p:cNvPr id="17410" name="Picture 2" descr="C:\Users\Usuário\JEC\Pictures\Educandário\Imagens para aulas\anuncio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9656"/>
            <a:ext cx="7443344" cy="2735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3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91132" y="8166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Publicidade é Poder</a:t>
            </a:r>
          </a:p>
        </p:txBody>
      </p:sp>
      <p:pic>
        <p:nvPicPr>
          <p:cNvPr id="1026" name="Picture 2" descr="C:\Users\Usuário\JEC\Pictures\Educandário\Imagens para aulas\havaiana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8861"/>
            <a:ext cx="3954991" cy="268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0"/>
          <a:stretch/>
        </p:blipFill>
        <p:spPr>
          <a:xfrm>
            <a:off x="4911618" y="1163912"/>
            <a:ext cx="3954991" cy="2553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4" y="1162717"/>
            <a:ext cx="3954991" cy="2554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01" y="3958860"/>
            <a:ext cx="3906131" cy="2686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7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640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adicionais: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apresenta as vantagens do produto, preço, local de venda, etc.</a:t>
            </a:r>
          </a:p>
        </p:txBody>
      </p:sp>
      <p:pic>
        <p:nvPicPr>
          <p:cNvPr id="18434" name="Picture 2" descr="C:\Users\Usuário\JEC\Pictures\Educandário\Imagens para aulas\anuncio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3068960"/>
            <a:ext cx="5544616" cy="313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8590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640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Jingle: </a:t>
            </a:r>
            <a:r>
              <a:rPr lang="pt-P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mensagem musical publicitária e elaborada com um refrão simples e de curta duração, a fim de ser lembrado com facilidade.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4D411C-BA44-43BD-9F01-88A6458D8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4320480" cy="3007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17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1352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Jingle - Vídeos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00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https://www.youtube.com/watch?v=0HuyyALWB7k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https://www.youtube.com/watch?v=Q9AT12CtSEY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5D8DBB-4E33-4416-954A-A5FB4D6BE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2429291" cy="33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3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640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anúncios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estão presentes em toda a parte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jornais, revistas, televisão, rádio, banners, cartazes e internet.</a:t>
            </a:r>
          </a:p>
        </p:txBody>
      </p:sp>
      <p:pic>
        <p:nvPicPr>
          <p:cNvPr id="19458" name="Picture 2" descr="C:\Users\Usuário\JEC\Pictures\Educandário\Imagens para aulas\anuncio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332732" cy="3535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360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Afetam a todos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crianças, jovens e adultos.</a:t>
            </a:r>
          </a:p>
        </p:txBody>
      </p:sp>
      <p:pic>
        <p:nvPicPr>
          <p:cNvPr id="20482" name="Picture 2" descr="C:\Users\Usuário\JEC\Pictures\Educandário\Imagens para aulas\anunci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46624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48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1352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Propaganda Infantil - Vídeo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00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https://www.youtube.com/watch?v=TXteIWha4Jo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E219B3-C190-40B0-8C97-2D37D7C16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71" y="2780928"/>
            <a:ext cx="4502057" cy="3372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229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360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Devemos interpretá-los com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olhar crítico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refletir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sobre a necessidade que temos de adquirir um determinado produto anunciado.</a:t>
            </a:r>
          </a:p>
        </p:txBody>
      </p:sp>
      <p:pic>
        <p:nvPicPr>
          <p:cNvPr id="21506" name="Picture 2" descr="C:\Users\Usuário\JEC\Pictures\Educandário\Imagens para aulas\anuncio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31" y="3404665"/>
            <a:ext cx="5690938" cy="2845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33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520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preciso ficar atento para não ser manipulado ou cair em armadilhas, especialmente na esfera política.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743256-3903-4F54-BCCC-AA251C6B8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8"/>
            <a:ext cx="4598191" cy="3444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488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1352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Propaganda Política - Vídeo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00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https://www.youtube.com/watch?v=xeIK96vU8mc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https://www.youtube.com/watch?v=il-cG20QeG4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E2B1DF-D8D8-409A-8EBD-7745A8C2F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86" y="3140968"/>
            <a:ext cx="3878428" cy="2604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787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080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ATENÇÃO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publicidade é indispensável para a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democracia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pois é ela que sustenta a imprensa livre e independente dos governos.</a:t>
            </a:r>
          </a:p>
        </p:txBody>
      </p:sp>
      <p:pic>
        <p:nvPicPr>
          <p:cNvPr id="22530" name="Picture 2" descr="C:\Users\Usuário\JEC\Pictures\Educandário\Imagens para aulas\anuncio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38128"/>
            <a:ext cx="4133417" cy="3084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998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5033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um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gênero textual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se utiliza de linguagem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não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tentar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convencer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seu público-alvo de algo, seja a compra de um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produto ou serviço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seja a assimilação de uma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ideia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2050" name="Picture 2" descr="C:\Users\Usuário\JEC\Pictures\Educandário\Imagens para aulas\coc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522152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35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4867"/>
            <a:ext cx="8784976" cy="720080"/>
          </a:xfrm>
        </p:spPr>
        <p:txBody>
          <a:bodyPr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Consciente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Muitas vezes, a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publicidade promete felicidade por meio do consumo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mas é importante manter a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crítica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diante dessas promessas.</a:t>
            </a:r>
          </a:p>
        </p:txBody>
      </p:sp>
      <p:pic>
        <p:nvPicPr>
          <p:cNvPr id="5" name="Picture 3" descr="C:\Users\Usuário\JEC\Pictures\Educandário\Imagens para aulas\anuncio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5112568" cy="3346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4867"/>
            <a:ext cx="8784976" cy="720080"/>
          </a:xfrm>
        </p:spPr>
        <p:txBody>
          <a:bodyPr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Consciente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preciso evitar o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consumismo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nada mais é do que a compra impulsiva de itens desnecessários, geralmente supérfluos.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4824536" cy="288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2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4867"/>
            <a:ext cx="8784976" cy="720080"/>
          </a:xfrm>
        </p:spPr>
        <p:txBody>
          <a:bodyPr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Consciente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importante estar ciente das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estratégias usadas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persuadir o consumidor, para que se possa refletir sobre um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consciente, saudável e sustentável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5461578" cy="3276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4867"/>
            <a:ext cx="8784976" cy="720080"/>
          </a:xfrm>
        </p:spPr>
        <p:txBody>
          <a:bodyPr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Consciente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Consequências do Consumismo – Prejuízos ambientais.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120680" cy="4147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9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4867"/>
            <a:ext cx="8784976" cy="720080"/>
          </a:xfrm>
        </p:spPr>
        <p:txBody>
          <a:bodyPr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Consciente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Consequências do Consumismo – Prejuízos Financeiros.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246402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0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4867"/>
            <a:ext cx="8784976" cy="720080"/>
          </a:xfrm>
        </p:spPr>
        <p:txBody>
          <a:bodyPr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Consciente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Consequências do Consumismo – Prejuízos Psicológicos.</a:t>
            </a:r>
          </a:p>
        </p:txBody>
      </p:sp>
      <p:pic>
        <p:nvPicPr>
          <p:cNvPr id="5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352928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2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4867"/>
            <a:ext cx="8784976" cy="720080"/>
          </a:xfrm>
        </p:spPr>
        <p:txBody>
          <a:bodyPr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Publicitário – Reflexão Final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4030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5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9017" y="67457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016330"/>
            <a:ext cx="8640960" cy="51818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uário\JEC\Pictures\Educandário\Imagens para aulas\anuncio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72596"/>
            <a:ext cx="5328592" cy="48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36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4115" y="45296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868689"/>
            <a:ext cx="8640960" cy="532948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Nesse texto, busca-se convencer o leitor a mudar seu comportamento por meio da associação de verbos no modo imperativo à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indicação de diversos canais de atendimento.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divulgação do Centro de Defesa da Mulher.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informação sobre a duração da campanha.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apresentação dos diversos apoiadores.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utilização da imagem das três mulheres</a:t>
            </a:r>
            <a:r>
              <a:rPr lang="pt-B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22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199" y="26443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924596"/>
            <a:ext cx="8640960" cy="5273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uário\JEC\Pictures\Educandário\Imagens para aulas\anuncio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133153"/>
            <a:ext cx="5688631" cy="4857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6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5796" y="1166018"/>
            <a:ext cx="8229600" cy="56919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Assim, eles não visam apenas o lucro, podendo ter outros objetivos, como a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conscientização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C:\Users\Usuário\JEC\Pictures\Educandário\Imagens para aulas\anunci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00" y="2996952"/>
            <a:ext cx="712879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21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0833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839764"/>
            <a:ext cx="8640960" cy="53584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Os textos publicitários são produzidos para cumprir determinadas funções comunicativas. Os objetivos desse cartaz estão voltados para a conscientização dos brasileiros sobre a necessidade de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as crianças frequentarem a escola regularmente.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 formação leitora começar na infância</a:t>
            </a:r>
            <a:r>
              <a:rPr lang="pt-BR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 alfabetização acontecer na idade certa.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a literatura ter o seu mercado consumidor ampliado.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as escolas desenvolverem campanhas a favor da leitura.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27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5389"/>
            <a:ext cx="8229600" cy="501003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626392"/>
            <a:ext cx="9144000" cy="55717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324361-E57B-4C5F-A23B-14612E5AD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14" y="779418"/>
            <a:ext cx="5262971" cy="51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5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5389"/>
            <a:ext cx="8229600" cy="501003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626392"/>
            <a:ext cx="9144000" cy="55717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O cartaz de Ziraldo faz parte de uma campanha contra o uso de drogas. Essa abordagem, que se diferencia das de outras campanhas, pode ser identificada: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seleção do público alvo da campanha, representado, no cartaz, pelo casal de jovens.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escolha temática do cartaz, cujo texto configura uma ordem aos usuários e não usuários: diga não às drogas.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ausência intencional do acento grave, que constrói a ideia de que não é a droga que faz a cabeça do jovem</a:t>
            </a:r>
            <a:r>
              <a:rPr lang="pt-BR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pelo uso da ironia, na oposição imposta entre a seriedade do tema e a ambiência amena que envolve a cena.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criação de um texto de sátira à postura dos jovens, que não possuem autonomia para seguir seus caminhos.</a:t>
            </a:r>
          </a:p>
          <a:p>
            <a:pPr marL="0" indent="0" algn="just">
              <a:buNone/>
            </a:pPr>
            <a:endParaRPr lang="pt-BR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57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5389"/>
            <a:ext cx="8229600" cy="501003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626392"/>
            <a:ext cx="9144000" cy="55717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870C55E-ACA1-4B63-9ED0-5987A31D0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09" y="720973"/>
            <a:ext cx="5393581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46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5389"/>
            <a:ext cx="8229600" cy="501003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626392"/>
            <a:ext cx="9144000" cy="55717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Esse texto é uma propaganda veiculada nacionalmente. Esse gênero textual utiliza-se da persuasão com uma intencionalidade específica. O principal objetivo desse texto é: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comprovar que o avanço da dengue no país está relacionado ao fato de a população desconhecer os agentes causadores.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convencer as pessoas a se mobilizarem, com o intuito de eliminar os agentes causadores da doença</a:t>
            </a:r>
            <a:r>
              <a:rPr lang="pt-BR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demonstrar que a propaganda tem um caráter institucional e, por essa razão, não pretende vender produtos.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informar à população que a dengue é uma doença que mata e que, por essa razão, deve ser combatida.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sugerir que a sociedade combata a doença, observando os sintomas apresentados e procurando auxílio médico.</a:t>
            </a:r>
            <a:endParaRPr lang="pt-BR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96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5389"/>
            <a:ext cx="8229600" cy="501003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626392"/>
            <a:ext cx="9144000" cy="55717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29E021-3FF3-40E7-A49D-A3C27061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739410"/>
            <a:ext cx="4752528" cy="507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153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5389"/>
            <a:ext cx="8229600" cy="501003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626392"/>
            <a:ext cx="9144000" cy="55717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A publicidade, de uma forma geral, alia elementos verbais e imagéticos na constituição de seus textos. Nessa peça publicitária, cujo tema é a sustentabilidade, o autor procura convencer o leitor a: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assumir uma atitude reflexiva diante dos fenômenos naturais.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evitar o consumo excessivo de produtos reutilizáveis. 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aderir à onda sustentável, evitando o consumo excessivo.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abraçar a campanha, desenvolvendo projetos sustentáveis.</a:t>
            </a:r>
          </a:p>
          <a:p>
            <a:pPr marL="1371600" indent="-1371600" algn="just">
              <a:lnSpc>
                <a:spcPct val="170000"/>
              </a:lnSpc>
              <a:spcBef>
                <a:spcPts val="0"/>
              </a:spcBef>
              <a:buAutoNum type="alphaUcParenR"/>
            </a:pPr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consumir produtos de modo responsável e ecológico.</a:t>
            </a: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34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50769"/>
            <a:ext cx="8784976" cy="451806"/>
          </a:xfrm>
        </p:spPr>
        <p:txBody>
          <a:bodyPr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em Grupo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976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Atividade: elaborar um anúncio publicitário, com linguagem verbal e não verbal, incentivando a leitura de um livro clássico.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Público-alvo: alunos do Ensino Médio da escola.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de exposição: corredores da escola.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Conteúdo: título, produto, mascote, slogan e informações adicionais.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Critério: uso criativo dos efeitos de sentido estudados para persuadir o público a ler um bom livro.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81128"/>
            <a:ext cx="432048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4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7622" y="0"/>
            <a:ext cx="4084748" cy="1484784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484784"/>
            <a:ext cx="4572000" cy="53732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Propaganda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vende uma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ideia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pensamento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Publicidade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vende um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serviço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Ambas, contudo, usam estratégias publicitárias para persuadir o público-alvo.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21D4DE-ADB9-4F54-8837-0AF65E19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615" y="12649"/>
            <a:ext cx="4419582" cy="6845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23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7622" y="0"/>
            <a:ext cx="4084748" cy="1484784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484784"/>
            <a:ext cx="4499992" cy="537321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Publicidade comercial: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vende um produto ou serviço.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Publicidade social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ação em prol de uma temática social, com objetivos não comerciais, mas com o intuito de produzir um efeito ou mudança de atitude na sociedade, a partir da conscientização e/ou promoção de atividades ou programas.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DDF22-B64B-4B08-9CF0-E07CB93E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614" y="22738"/>
            <a:ext cx="4436386" cy="683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86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4990" y="0"/>
            <a:ext cx="4731006" cy="1556792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4182" y="1700808"/>
            <a:ext cx="4537818" cy="49411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linguagem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sempre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persuasiva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marcada pelo uso dos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verbos no modo imperativo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4098" name="Picture 2" descr="C:\Users\Usuário\JEC\Pictures\Educandário\Imagens para aulas\anunci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10"/>
            <a:ext cx="4393802" cy="3612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uário\JEC\Pictures\Educandário\Imagens para aulas\anuncio4.jpg">
            <a:extLst>
              <a:ext uri="{FF2B5EF4-FFF2-40B4-BE49-F238E27FC236}">
                <a16:creationId xmlns:a16="http://schemas.microsoft.com/office/drawing/2014/main" id="{A782EA10-C899-4F07-8DA5-01AB9229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1610"/>
            <a:ext cx="4393802" cy="3363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3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-22448"/>
            <a:ext cx="3516710" cy="1651248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925885"/>
            <a:ext cx="3347864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pelo uso de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figuras de linguagem,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Usuário\JEC\Pictures\Educandário\Imagens para aulas\anuncio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2"/>
          <a:stretch/>
        </p:blipFill>
        <p:spPr bwMode="auto">
          <a:xfrm>
            <a:off x="3516711" y="1"/>
            <a:ext cx="5627289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uário\JEC\Pictures\Educandário\Imagens para aulas\anuncio10.jpg">
            <a:extLst>
              <a:ext uri="{FF2B5EF4-FFF2-40B4-BE49-F238E27FC236}">
                <a16:creationId xmlns:a16="http://schemas.microsoft.com/office/drawing/2014/main" id="{070A6664-EEDB-468D-A236-6080521B0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2"/>
          <a:stretch/>
        </p:blipFill>
        <p:spPr bwMode="auto">
          <a:xfrm>
            <a:off x="3516710" y="3429000"/>
            <a:ext cx="5627289" cy="336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7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1700808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Anúncio Publicitário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991359"/>
            <a:ext cx="3923928" cy="4857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e pelo uso de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trocadilhos ou jogos de palavras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(linguagem criativa).</a:t>
            </a:r>
          </a:p>
        </p:txBody>
      </p:sp>
      <p:pic>
        <p:nvPicPr>
          <p:cNvPr id="9218" name="Picture 2" descr="C:\Users\Usuário\JEC\Pictures\Educandário\Imagens para aulas\anuncio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/>
        </p:blipFill>
        <p:spPr bwMode="auto">
          <a:xfrm>
            <a:off x="3990304" y="9238"/>
            <a:ext cx="5118527" cy="3571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950108-B291-4681-A378-E3BBF923D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6" t="7264" r="5314" b="6060"/>
          <a:stretch/>
        </p:blipFill>
        <p:spPr>
          <a:xfrm>
            <a:off x="3990303" y="3600391"/>
            <a:ext cx="5118527" cy="3248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472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991</TotalTime>
  <Words>1532</Words>
  <Application>Microsoft Office PowerPoint</Application>
  <PresentationFormat>Apresentação na tela (4:3)</PresentationFormat>
  <Paragraphs>199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Arial</vt:lpstr>
      <vt:lpstr>Century Gothic</vt:lpstr>
      <vt:lpstr>Courier New</vt:lpstr>
      <vt:lpstr>Palatino Linotype</vt:lpstr>
      <vt:lpstr>Times New Roman</vt:lpstr>
      <vt:lpstr>Executivo</vt:lpstr>
      <vt:lpstr>Anúncio Publicitário</vt:lpstr>
      <vt:lpstr>Publicidade é Poder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Anúncio Publicitário</vt:lpstr>
      <vt:lpstr>Jingle - Vídeos</vt:lpstr>
      <vt:lpstr>Anúncio Publicitário</vt:lpstr>
      <vt:lpstr>Anúncio Publicitário</vt:lpstr>
      <vt:lpstr>Propaganda Infantil - Vídeo</vt:lpstr>
      <vt:lpstr>Anúncio Publicitário</vt:lpstr>
      <vt:lpstr>Anúncio Publicitário</vt:lpstr>
      <vt:lpstr>Propaganda Política - Vídeo</vt:lpstr>
      <vt:lpstr>Anúncio Publicitário</vt:lpstr>
      <vt:lpstr>Consumo Consciente</vt:lpstr>
      <vt:lpstr>Consumo Consciente</vt:lpstr>
      <vt:lpstr>Consumo Consciente</vt:lpstr>
      <vt:lpstr>Consumo Consciente</vt:lpstr>
      <vt:lpstr>Consumo Consciente</vt:lpstr>
      <vt:lpstr>Consumo Consciente</vt:lpstr>
      <vt:lpstr>Texto Publicitário – Reflexão Final</vt:lpstr>
      <vt:lpstr>Questões</vt:lpstr>
      <vt:lpstr>QUESTÕES</vt:lpstr>
      <vt:lpstr>QUESTÕES</vt:lpstr>
      <vt:lpstr>QUESTÕES</vt:lpstr>
      <vt:lpstr>QUESTÕES</vt:lpstr>
      <vt:lpstr>QUESTÕES</vt:lpstr>
      <vt:lpstr>QUESTÕES</vt:lpstr>
      <vt:lpstr>QUESTÕES</vt:lpstr>
      <vt:lpstr>QUESTÕES</vt:lpstr>
      <vt:lpstr>QUESTÕES</vt:lpstr>
      <vt:lpstr>Atividade em Grupo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Anúncio Publicitário</dc:title>
  <dc:creator>Usuário</dc:creator>
  <cp:lastModifiedBy>ARTHUR VINÍCIUS FEITOSA FURTADO</cp:lastModifiedBy>
  <cp:revision>31</cp:revision>
  <dcterms:created xsi:type="dcterms:W3CDTF">2018-05-22T17:06:26Z</dcterms:created>
  <dcterms:modified xsi:type="dcterms:W3CDTF">2025-02-10T21:40:39Z</dcterms:modified>
</cp:coreProperties>
</file>