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72" r:id="rId2"/>
    <p:sldId id="373" r:id="rId3"/>
    <p:sldId id="374" r:id="rId4"/>
    <p:sldId id="375" r:id="rId5"/>
    <p:sldId id="389" r:id="rId6"/>
    <p:sldId id="390" r:id="rId7"/>
    <p:sldId id="391" r:id="rId8"/>
    <p:sldId id="376" r:id="rId9"/>
    <p:sldId id="377" r:id="rId10"/>
    <p:sldId id="379" r:id="rId11"/>
    <p:sldId id="378" r:id="rId12"/>
    <p:sldId id="380" r:id="rId13"/>
    <p:sldId id="387" r:id="rId14"/>
    <p:sldId id="388" r:id="rId15"/>
    <p:sldId id="381" r:id="rId16"/>
    <p:sldId id="383" r:id="rId17"/>
    <p:sldId id="384" r:id="rId18"/>
    <p:sldId id="385" r:id="rId19"/>
    <p:sldId id="386" r:id="rId20"/>
    <p:sldId id="392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CDE79-ED6A-46EF-831D-58BF7C39E2DD}" type="datetimeFigureOut">
              <a:rPr lang="pt-BR" smtClean="0"/>
              <a:t>16/11/2019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0DD20-7506-4ECA-A5B4-13CEAC40FD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785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pPr/>
              <a:t>16/11/2019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Nominal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a maneira como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seus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ou sem preposição.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 regente X Termo regido</a:t>
            </a:r>
          </a:p>
          <a:p>
            <a:pPr marL="0" indent="0" algn="ctr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Fui    ao      parque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Regente         Regido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Sempre senti ojeriza    à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mediocridade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Regente              Regido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971600" y="2924944"/>
            <a:ext cx="7056784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0" name="Picture 2" descr="C:\Users\Usuário\JEC\Pictures\Educandário\Imagens para aulas\bo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292066"/>
            <a:ext cx="1795264" cy="138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58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Reescreva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orações a seguir, atribuindo-lhes a devida preposição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 Estamos ansiosos *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notícias.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 amor é uma virtude comum *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Este rapaz é bacharel *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direito. 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 aluna era alheia *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as informações.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Tenha obediência *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leis de trânsito.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C:\Users\Usuário\JEC\Pictures\Educandário\Imagens para aulas\bob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645024"/>
            <a:ext cx="2402260" cy="298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52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Resposta: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  O fumo é prejudicial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saúde.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Financiamentos imobiliários tornaram-se acessíveis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população.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Seu projeto é passível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reformulações.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Esteja atento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tudo que acontece por aqui.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  Suas ideias são compatíveis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minhas.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76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Resposta: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 Estamos ansiosos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notícias.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 amor é uma virtude comum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todos.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Este rapaz é bacharel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direito. 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 aluna era alheia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todas as informações.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Tenha obediência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leis de trânsito.</a:t>
            </a: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05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as lacunas com as preposições dadas: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80040"/>
              </p:ext>
            </p:extLst>
          </p:nvPr>
        </p:nvGraphicFramePr>
        <p:xfrm>
          <a:off x="179512" y="2132856"/>
          <a:ext cx="8229600" cy="4419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 – sobre – com – a –</a:t>
                      </a: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0" y="3537012"/>
            <a:ext cx="77544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Esclareci minha dúvida _____________ a matéria de ontem.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Marcos tem facilidade __________ desenhar.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Tínhamos profunda admiração ___________ ele.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d) Aquele serviço é acessível ________ todos.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e) Seja cauteloso ____________ o que fala!</a:t>
            </a:r>
          </a:p>
        </p:txBody>
      </p:sp>
    </p:spTree>
    <p:extLst>
      <p:ext uri="{BB962C8B-B14F-4D97-AF65-F5344CB8AC3E}">
        <p14:creationId xmlns:p14="http://schemas.microsoft.com/office/powerpoint/2010/main" val="7713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Resposta: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0" y="2963271"/>
            <a:ext cx="784887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Esclareci minha dúvida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matéria de ontem.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Marcos tem facilidade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desenhar.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Tínhamos profunda admiração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d) Aquele serviço é acessível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todos.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e) Seja cauteloso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que fala!</a:t>
            </a:r>
          </a:p>
        </p:txBody>
      </p:sp>
    </p:spTree>
    <p:extLst>
      <p:ext uri="{BB962C8B-B14F-4D97-AF65-F5344CB8AC3E}">
        <p14:creationId xmlns:p14="http://schemas.microsoft.com/office/powerpoint/2010/main" val="58824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Diante das orações que seguem, analise-as e indique aquela que não se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adequa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uso da preposição “a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Estou ávido * boas notícias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Esta canção é agradável * alma.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O respeito é essencial * boa convivência.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Mostraram-se indiferentes * tudo.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O filme é proibido * menores de dezoito anos.</a:t>
            </a:r>
          </a:p>
        </p:txBody>
      </p:sp>
    </p:spTree>
    <p:extLst>
      <p:ext uri="{BB962C8B-B14F-4D97-AF65-F5344CB8AC3E}">
        <p14:creationId xmlns:p14="http://schemas.microsoft.com/office/powerpoint/2010/main" val="80188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(TJ – SP) Indique onde há erro de regência nominal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Ele é muito apegado em bens materiais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Estamos fartos de tantas promessas.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Ela era suspeita de ter assaltado a loja.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Ele era intransigente nesse ponto do regulamento.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 confiança dos soldados no chefe era inabalável.</a:t>
            </a:r>
          </a:p>
        </p:txBody>
      </p:sp>
    </p:spTree>
    <p:extLst>
      <p:ext uri="{BB962C8B-B14F-4D97-AF65-F5344CB8AC3E}">
        <p14:creationId xmlns:p14="http://schemas.microsoft.com/office/powerpoint/2010/main" val="366294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(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Cescea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 palavras ansioso, contemporâneo e misericordioso regem, respectivamente, as preposições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– em – de – para.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de – a – de.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por – de – com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de – com – para com.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com – a – a.</a:t>
            </a:r>
          </a:p>
        </p:txBody>
      </p:sp>
    </p:spTree>
    <p:extLst>
      <p:ext uri="{BB962C8B-B14F-4D97-AF65-F5344CB8AC3E}">
        <p14:creationId xmlns:p14="http://schemas.microsoft.com/office/powerpoint/2010/main" val="427618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Cesgranrio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regência nominal está adequada à norma-padrão em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Os pobres são ávidos por melhores condições de vida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Os catadores sentem desejo com uma vida melhor.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Muitos catadores têm orgulho em seu ofício.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Parte da população é sensível para a pobreza.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Vários dejetos são inúteis para com 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reutilização.</a:t>
            </a:r>
            <a:endParaRPr lang="pt-B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9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que está inadequada quanto à regência nominal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Ela é apegada em joias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Estavam cansados de tantas brigas.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A confiança em Deus era incondicional.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Procuravam os suspeitos do crime.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Foram intransigentes na segurança dos funcionários da obra.</a:t>
            </a:r>
            <a:endParaRPr lang="pt-B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8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 – alguns nomes regem preposições semelhantes a seus prefixos: </a:t>
            </a: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clusão,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serção,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teressado,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teresse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mersão,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mergido,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merso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talação,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talado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Inerente</a:t>
            </a: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em/a</a:t>
            </a: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cerrado,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fiado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3074" name="Picture 2" descr="C:\Users\Usuário\JEC\Pictures\Educandário\Imagens para aulas\bo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933056"/>
            <a:ext cx="1714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6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Mensagem importante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C:\Users\Usuário\JEC\Pictures\Educandário\Imagens para aulas\bob10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632847" cy="486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7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 – alguns nomes regem preposições semelhantes a seus prefixos: </a:t>
            </a: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pendente,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pendência,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sesperançado,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missão,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mitido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crente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de/em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siludido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de/com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sapego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de/a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vívio,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vivência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uário\JEC\Pictures\Educandário\Imagens para aulas\bob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77072"/>
            <a:ext cx="1819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7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Advérbios terminados em –mente: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normalmente seguem a regência dos adjetivos.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Análoga/analogamente, contrária, contrariamente, favorável/favoravelmente, paralela/paralelamente, relativa/relativamente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Diferente/diferentemente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Compatível/compativelmente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Próxima/proximamente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Usuário\JEC\Pictures\Educandário\Imagens para aulas\bob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221088"/>
            <a:ext cx="18383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1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 comuns</a:t>
            </a: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Estou acostumado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a/com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esse ruído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Tenhamos amor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ao/do/pelo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próximo;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Preste atenção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o professor está dizendo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Quais foram as questões constantes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da/na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prova;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Faça consulta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dicionário.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Estou curioso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saber como vai seu namoro.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Seu salário é equivalente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ao/do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meu.</a:t>
            </a: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bob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869160"/>
            <a:ext cx="1314078" cy="190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61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 comuns</a:t>
            </a: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produtos nacionais são inferiores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importados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tenho medo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cara feira;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 morador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Rua da Paz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criança cresceu com ódio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babá;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Essa menina é parecida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ao/com 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pai;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preferível verdura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massa.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Estou ávido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por/de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fofocas.</a:t>
            </a:r>
          </a:p>
        </p:txBody>
      </p:sp>
      <p:pic>
        <p:nvPicPr>
          <p:cNvPr id="7170" name="Picture 2" descr="C:\Users\Usuário\JEC\Pictures\Educandário\Imagens para aulas\bo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17032"/>
            <a:ext cx="2350592" cy="292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64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 comuns</a:t>
            </a: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 música é agradável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aos/para os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meus ouvidos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é muito apegado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dinheiro;</a:t>
            </a:r>
          </a:p>
        </p:txBody>
      </p:sp>
      <p:pic>
        <p:nvPicPr>
          <p:cNvPr id="8194" name="Picture 2" descr="C:\Users\Usuário\JEC\Pictures\Educandário\Imagens para aulas\bob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789040"/>
            <a:ext cx="2398882" cy="2904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9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534510"/>
              </p:ext>
            </p:extLst>
          </p:nvPr>
        </p:nvGraphicFramePr>
        <p:xfrm>
          <a:off x="107950" y="1412875"/>
          <a:ext cx="8931276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38"/>
                <a:gridCol w="44656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Regência Nominal – Principais</a:t>
                      </a:r>
                      <a:r>
                        <a:rPr lang="pt-BR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Casos</a:t>
                      </a:r>
                      <a:endParaRPr lang="pt-BR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Regência Nominal – Principais</a:t>
                      </a:r>
                      <a:r>
                        <a:rPr lang="pt-BR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Casos</a:t>
                      </a:r>
                      <a:endParaRPr lang="pt-BR" sz="2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Acostumado a/com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Contemporâneo a/de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Adaptado 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Contíguo 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Aflito por/com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Curioso de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Alheio a/de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Imbuído em/de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Alusão 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Imune 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Analogia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com/entre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Incompatível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com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Análogo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Medo a/de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Ansioso de/para/com/por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Passível de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Apto a/para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Preferível 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Atento a/em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Propenso a/para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Avesso 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Residente em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Constituído de/por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Vizinho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a/de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45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Regência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Nominal - Exercícios</a:t>
            </a: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Reescreva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orações a seguir, atribuindo-lhes a devida preposição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O fumo é prejudicial * saúde.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Financiamentos imobiliários tornaram-se acessíveis * população.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Seu projeto é passível * reformulações.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Esteja atento * tudo que acontece por aqui.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-  Suas ideias são compatíveis * as minhas.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Usuário\JEC\Pictures\Educandário\Imagens para aulas\bo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301208"/>
            <a:ext cx="2828925" cy="147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1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816</Words>
  <Application>Microsoft Office PowerPoint</Application>
  <PresentationFormat>Apresentação na tela (4:3)</PresentationFormat>
  <Paragraphs>144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Regência Nominal</vt:lpstr>
      <vt:lpstr>Regência Nominal</vt:lpstr>
      <vt:lpstr>Regência Nominal</vt:lpstr>
      <vt:lpstr>Regência Nominal</vt:lpstr>
      <vt:lpstr>Regência Nominal</vt:lpstr>
      <vt:lpstr>Regência Nominal</vt:lpstr>
      <vt:lpstr>Regência Nominal</vt:lpstr>
      <vt:lpstr>Regência Nominal</vt:lpstr>
      <vt:lpstr>Regência Nominal - Exercícios</vt:lpstr>
      <vt:lpstr>Regência Nominal - Exercícios</vt:lpstr>
      <vt:lpstr>Regência Nominal - Exercícios</vt:lpstr>
      <vt:lpstr>Regência Nominal - Exercícios</vt:lpstr>
      <vt:lpstr>Regência Nominal - Exercícios</vt:lpstr>
      <vt:lpstr>Regência Nominal - Exercícios</vt:lpstr>
      <vt:lpstr>Regência Nominal - Exercícios</vt:lpstr>
      <vt:lpstr>Regência Nominal - Exercícios</vt:lpstr>
      <vt:lpstr>Regência Nominal - Exercícios</vt:lpstr>
      <vt:lpstr>Regência Nominal - Exercícios</vt:lpstr>
      <vt:lpstr>Regência Nominal - Exercícios</vt:lpstr>
      <vt:lpstr>Mensagem importante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Usuário</cp:lastModifiedBy>
  <cp:revision>144</cp:revision>
  <dcterms:created xsi:type="dcterms:W3CDTF">2017-07-25T12:59:05Z</dcterms:created>
  <dcterms:modified xsi:type="dcterms:W3CDTF">2019-11-16T12:59:50Z</dcterms:modified>
</cp:coreProperties>
</file>