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09" r:id="rId2"/>
    <p:sldId id="332" r:id="rId3"/>
    <p:sldId id="331" r:id="rId4"/>
    <p:sldId id="334" r:id="rId5"/>
    <p:sldId id="333" r:id="rId6"/>
    <p:sldId id="336" r:id="rId7"/>
    <p:sldId id="335" r:id="rId8"/>
    <p:sldId id="338" r:id="rId9"/>
    <p:sldId id="337" r:id="rId10"/>
    <p:sldId id="340" r:id="rId11"/>
    <p:sldId id="339" r:id="rId12"/>
    <p:sldId id="342" r:id="rId13"/>
    <p:sldId id="341" r:id="rId14"/>
    <p:sldId id="344" r:id="rId15"/>
    <p:sldId id="343" r:id="rId16"/>
    <p:sldId id="346" r:id="rId17"/>
    <p:sldId id="345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29" autoAdjust="0"/>
  </p:normalViewPr>
  <p:slideViewPr>
    <p:cSldViewPr>
      <p:cViewPr varScale="1">
        <p:scale>
          <a:sx n="82" d="100"/>
          <a:sy n="82" d="100"/>
        </p:scale>
        <p:origin x="101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89A61-D953-432A-A8C1-89195B348630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C5856-F7AF-4C67-BD0B-246E9C3985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878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07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31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00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29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418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05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11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7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3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927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97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C963C-AECC-47CC-9C66-44AD8E024035}" type="datetimeFigureOut">
              <a:rPr lang="pt-BR" smtClean="0"/>
              <a:pPr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07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As figuras de linguagem de pensamento tratam do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aspecto semântico de palavras ou expressões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alterando seu sentido ou significado literal.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Usuário\JEC\Pictures\Educandário\Imagens para aulas\camões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155" y="3593249"/>
            <a:ext cx="3115689" cy="288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419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51938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196756"/>
            <a:ext cx="8229600" cy="50014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5)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Hipérbole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ideia que denota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exagero.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Vou morrer se não passar no vestibular!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7540DE7-EC96-49BD-89C8-FCB9303CBE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880"/>
          <a:stretch/>
        </p:blipFill>
        <p:spPr>
          <a:xfrm>
            <a:off x="2725188" y="3196671"/>
            <a:ext cx="3693624" cy="31763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48975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3788" y="1417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712962"/>
            <a:ext cx="8229600" cy="54852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Faria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milhões de vezes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fosse preciso.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 correrão dos olhos. (Bilac)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carro voava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pela rodovia.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Já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falei mil vezes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você calar a boca!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4" name="Picture 2" descr="C:\Users\Usuário\JEC\Pictures\Educandário\Imagens para aulas\fl2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29"/>
          <a:stretch/>
        </p:blipFill>
        <p:spPr bwMode="auto">
          <a:xfrm>
            <a:off x="2843808" y="3597575"/>
            <a:ext cx="3960440" cy="2929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288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199" y="30833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80732"/>
            <a:ext cx="8229600" cy="52174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6)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Prosopopeia (personificação)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atribuir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ações ou qualidades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seres animados a seres inanimados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ou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 humanas a seres não humanos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Amazônia chora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devido ao desmatamento.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83B4D6A-C5B3-43A3-8847-3252BDC6F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113" y="3429000"/>
            <a:ext cx="2943771" cy="3398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67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30833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79512" y="908722"/>
            <a:ext cx="8784976" cy="528945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pedras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andam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vagarosamente.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livro é um mudo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um surdo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ouve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um cego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floresta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gesticulava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nervosamente diante da serra.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vento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fazia promessas suaves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quem o escutasse.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Chora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violão.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F42E1FF-A52C-47FB-ACF7-AD42A24F4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6118" y="3983633"/>
            <a:ext cx="2871763" cy="287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136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40468" y="41205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124750"/>
            <a:ext cx="8229600" cy="50734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7)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enumeração que denota crescimento (clímax) ou diminuição (anticlímax).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Havia o céu, havia a terra, muita gente e mais Joana com seus olhos claros e brincalhões...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EBCFCBF-9177-459C-8204-25DEBE012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3429000"/>
            <a:ext cx="3456384" cy="330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768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42102" y="40215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858527"/>
            <a:ext cx="8229600" cy="581082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"Vive só para mim, só para a minha vida, só para meu amor". (Olavo Bilac)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"O trigo... nasceu, cresceu, espigou, amadureceu, colheu-se." (Padre Antônio Vieira)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um pássaro, é um avião, não... É o super-homem.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93BF83A-C9CF-49EA-8740-379CB2047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4027876"/>
            <a:ext cx="3885092" cy="2690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375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30833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992908"/>
            <a:ext cx="8229600" cy="52052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8)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Apóstrofe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Consiste na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"invocação"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alguém ou de alguma coisa personificada, de acordo com o objetivo do discurso que pode ser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poético, sagrado ou profano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4319E0C-366E-42AE-AB9B-E6055C2B0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717032"/>
            <a:ext cx="5286313" cy="2960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734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57019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892136"/>
            <a:ext cx="8229600" cy="53060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Moça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fazes aí parada?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 Nosso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estais no céu..."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Liberdade, Liberdade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Abre as asas sobre nós,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 lutas, na tempestade,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 que ouçamos tua voz..." (Osório Duque Estrada)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8" name="Picture 2" descr="C:\Users\Usuário\JEC\Pictures\Educandário\Imagens para aulas\fl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293096"/>
            <a:ext cx="2448271" cy="244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219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1)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Antítese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é 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contraste entre duas palavras (antônimas)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expressões ou pensamentos, provocando uma relação de oposição.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Não há vida sem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alegrias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sobressaltos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 descr="C:\Users\Usuário\JEC\Pictures\Educandário\Imagens para aulas\fl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764" y="4077072"/>
            <a:ext cx="4248472" cy="2605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792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 corpo é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a alma é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pequena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Quando um muro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uma ponte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Felicidade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tristeza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tomaram conta de sua alma.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C:\Users\Usuário\JEC\Pictures\Educandário\Imagens para aulas\fl21.jpg">
            <a:extLst>
              <a:ext uri="{FF2B5EF4-FFF2-40B4-BE49-F238E27FC236}">
                <a16:creationId xmlns:a16="http://schemas.microsoft.com/office/drawing/2014/main" id="{0FDAC189-0BFB-447A-825D-F9C9FD5FB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764" y="4077072"/>
            <a:ext cx="4248472" cy="2605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87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2)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Oximoro (Paradoxo)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duas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ideias contrárias que coexistem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implicando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falta de lógica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proposição aparentemente absurda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música silenciosa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 toca!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pt-BR" altLang="pt-BR" sz="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E013122C-DE79-4D03-A00A-85D8A4195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3867027"/>
            <a:ext cx="6048672" cy="268354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74172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Amor é fogo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arde sem se ver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,/ É ferida que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dói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se sente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,/ É um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contentamento descontente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,/ É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desatina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 doer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(Camões)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C:\Users\Usuário\JEC\Pictures\Educandário\Imagens para aulas\fl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769469"/>
            <a:ext cx="4462033" cy="26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14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65331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52742"/>
            <a:ext cx="8229600" cy="51454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3)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Eufemismo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suavização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uma ideia negativa.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Sofria preconceito por ser uma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pessoa de cor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(= negro)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D3BDE09-4F24-44C1-84EC-470E64C92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9330" y="3370549"/>
            <a:ext cx="4865340" cy="30494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2021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30833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839764"/>
            <a:ext cx="8229600" cy="53584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Depois de muito sofrimento,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entregou a alma ao Senhor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(= morreu)</a:t>
            </a:r>
          </a:p>
          <a:p>
            <a:pPr algn="just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prefeito ficou rico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meios ilícitos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(= roubou)</a:t>
            </a:r>
          </a:p>
          <a:p>
            <a:pPr algn="just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Fernando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faltou com a verdade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(= mentiu)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Ele trabalha higienizando locais contendo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detritos orgânicos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(= fezes e urina)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12E5B72-A90C-4549-9730-9F369C0001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752175"/>
            <a:ext cx="3960440" cy="28034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462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4)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declarar o oposto do que realmente se pensa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 tom de deboche.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Ex.: Que motorista excelente, quase me atropelou!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0EF435D-1E82-4EE6-9F4C-EBB22ABBA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3769469"/>
            <a:ext cx="3906691" cy="259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37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78098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Figuras de Pensamento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51520" y="908726"/>
            <a:ext cx="8712968" cy="528944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Como você foi bem na última prova, não tirou nem a nota mínima!</a:t>
            </a:r>
            <a:b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Parece um anjinho aquele menino, briga com todos que estão por perto.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Dona Inácia é ótima pessoa, vive judiando de Negrinha.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kumimoji="0" lang="pt-BR" altLang="pt-B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C5FCFC25-7028-450A-8115-B50B02240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727" y="4005064"/>
            <a:ext cx="6412553" cy="25397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85101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2501</TotalTime>
  <Words>726</Words>
  <Application>Microsoft Office PowerPoint</Application>
  <PresentationFormat>Apresentação na tela (4:3)</PresentationFormat>
  <Paragraphs>91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Tema do Office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  <vt:lpstr>Figuras de Pensamento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PREVIDÊNCIA COMPLEMENTAR</dc:title>
  <dc:creator>Usuário</dc:creator>
  <cp:lastModifiedBy>ARTHUR VINÍCIUS FEITOSA FURTADO</cp:lastModifiedBy>
  <cp:revision>250</cp:revision>
  <dcterms:created xsi:type="dcterms:W3CDTF">2018-05-26T12:30:19Z</dcterms:created>
  <dcterms:modified xsi:type="dcterms:W3CDTF">2025-11-14T21:18:26Z</dcterms:modified>
</cp:coreProperties>
</file>