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INTERJEIÇÃO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a palavra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reação emotiva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indica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chamamento.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destaca um sentimento.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Sentimento/reação emotiva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Caramba! Oba!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Chamamento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Alô! Psiu!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uário\JEC\Pictures\Educandário\Imagens para aulas\interjeição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637" y="4077071"/>
            <a:ext cx="2072107" cy="190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Atribua às orações abaixo, uma interjeição correspondente ao contexto expresso pelas mesmas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__________!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bom seria se não tivéssemos que nos preocupar com a falta de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segurança!</a:t>
            </a: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Não consigo resolver esta questão.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________!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stou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bastante preocupada, pois não entendi toda a matéria.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________,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ocê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obteve o primeiro lugar na competição!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Acho que esta pessoa que está passando por ali é um amigo que não vejo há anos.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________,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espere, preciso falar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contigo!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 </a:t>
            </a: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Atribua às orações abaixo, uma interjeição correspondente ao contexto expresso pelas mesmas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 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Nossa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bom seria se não tivéssemos que nos preocupar com a falta de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segurança!</a:t>
            </a: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Não consigo resolver esta questão. 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Socorro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stou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bastante preocupada, pois não entendi toda a matéria.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Viva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ocê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obteve o primeiro lugar na competição!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Acho que esta pessoa que está passando por ali é um amigo que não vejo há anos. 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espere, preciso falar 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contigo!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 </a:t>
            </a: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em destaque por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interjeições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Fiquem quietos!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aula já começou.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aprovo!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Sua atitude desagradou a todos.   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Vais conseguir!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Sigas adiante, pois serás um vencedor.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- 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Esteja mais atento!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Esta estrada oferece riscos aos condutores.</a:t>
            </a:r>
          </a:p>
          <a:p>
            <a:pPr marL="0" indent="0" algn="just">
              <a:buNone/>
            </a:pP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 </a:t>
            </a: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em destaque por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interjeições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Psiu!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aula já começou.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Credo!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atitude desagradou a todos.   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Vamos!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Sigas adiante, pois serás um vencedor.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- 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Atenção!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estrada oferece riscos aos condutores.</a:t>
            </a:r>
          </a:p>
          <a:p>
            <a:pPr marL="0" indent="0" algn="just">
              <a:buNone/>
            </a:pP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 </a:t>
            </a: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frases apresentadas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abaixo se iniciam por: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como eu queria voltar a ser criança! 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Hum! Esse pudim estava maravilhoso!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Puxa! Hoje não foi meu dia de sorte!</a:t>
            </a:r>
          </a:p>
          <a:p>
            <a:pPr marL="0" indent="0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Substantivo.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Preposição.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Adjetivo.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Advérbio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Interjeição.</a:t>
            </a: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Marque a única alternativa que não é composta apenas por Interjeições ou Locuções Interjetivas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Uau! Psiu! Que horror!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Ai de mim! Ora bolas! Psiu!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Oh, céus! Alto lá! Quem me dera!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Puxa vida! Alô!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Oba! Viva! Ufa!</a:t>
            </a: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dos sentidos das interjeições está correto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Credo! - Repulsa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Vamos! – Dúvida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Puxa! – Intenção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Firme! - Repulsa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Hum! – Desejo</a:t>
            </a:r>
            <a:r>
              <a:rPr lang="pt-BR" sz="2800" dirty="0"/>
              <a:t/>
            </a:r>
            <a:br>
              <a:rPr lang="pt-BR" sz="2800" dirty="0"/>
            </a:b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Classifique morfologicamente as palavras abaixo: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Lorenzo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bebeu demais,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sentiu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 e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tomou meio comprimido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amarelo.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menina rica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esmola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pobre.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Pedro e João são culpados, pois assassinaram Maria.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 choveu forte e ventou bastante.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/>
              <a:t/>
            </a:r>
            <a:br>
              <a:rPr lang="pt-BR" sz="2800" dirty="0"/>
            </a:b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Finalizando as classes de palavras...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dirty="0"/>
              <a:t/>
            </a:r>
            <a:br>
              <a:rPr lang="pt-BR" sz="2800" dirty="0"/>
            </a:b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interjeição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370301" cy="357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9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Finalizando as classes de palavras...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dirty="0"/>
              <a:t/>
            </a:r>
            <a:br>
              <a:rPr lang="pt-BR" sz="2800" dirty="0"/>
            </a:b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interjeição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710" y="2132856"/>
            <a:ext cx="499457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INTERJEIÇÃO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Locução interjetiva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interjeição formada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 ou mais palavras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Valha-me Deus!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Raios te partam!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interjeiçã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92" y="4437112"/>
            <a:ext cx="4676415" cy="137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6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INTERJEIÇÃO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Advertência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Cuidado! Atenção!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Oba! Ah! Oh!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Coragem! Eia! Vamos!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Aplauso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Bis! Bravo! Viva!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Oh! Oxalá! Tomara!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Ai! Ui!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Ah! Chi! Puxa! Caramba!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Invocação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Alô! Psiu! Olá! Oi!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Silêncio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Psiu! Silêncio!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Oh! Cruzes! Uh!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Impaciência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Hem! Hum!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interjeiçã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9526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INTERJEIÇÃO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não é rígida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dependerá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que a interjeição estiver inserida.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Usuário\JEC\Pictures\Educandário\Imagens para aulas\interjeição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077" y="3461678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uário\JEC\Pictures\Educandário\Imagens para aulas\interjeição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910" y="3461678"/>
            <a:ext cx="1990725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7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INTERJEIÇÃO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Pontuação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Segundo Celso Cunha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Lindley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Cintra (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 Gramática do Português Contemporâneo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17.ª ed., Lisboa, Sá da Costa, 2002, p. 588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“na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escrita,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interjeições vêm de regra acompanhadas de ponto de exclamação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(!)”.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C:\Users\Usuário\JEC\Pictures\Educandário\Imagens para aulas\interjeição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450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0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arenR"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Circule e classifique as interjeições abaixo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— Como foi acontecer isso, credo! Um bicho se matar...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— Meu Deus — exclamou Áurea entrando — acho que está morto!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— Bravo! Apoiado!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— Oba! Esse filme é dos bons!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— Valha-me Deus! Que situação!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Ai! Uma pedra!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— Coragem, irmão! Fé em Deus!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— Puxa, que demora!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Oh! Uma barata voadora!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poema de José Paulo Paes perfaz-se de algumas interjeições. Analise-as respondendo ao seguinte questionamento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Canção de exílio facilitada</a:t>
            </a:r>
          </a:p>
          <a:p>
            <a:pPr marL="0" indent="0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lá?</a:t>
            </a:r>
            <a:b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ah!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sabiá...</a:t>
            </a:r>
            <a:b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papá</a:t>
            </a: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b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maná...</a:t>
            </a:r>
            <a:b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sofá...</a:t>
            </a:r>
            <a:b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sinhá...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cá?</a:t>
            </a:r>
            <a:b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bah! </a:t>
            </a:r>
            <a:endParaRPr lang="pt-BR" sz="8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Tendo em vista as características que nortearam as produções poéticas da era modernista, explique a relação de sentido expresso pelas presentes interjeições.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3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Resposta:</a:t>
            </a:r>
          </a:p>
          <a:p>
            <a:pPr marL="0" indent="0" algn="just">
              <a:buNone/>
            </a:pP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primeira interjeição denota um sentido de admiração, enquanto que a segunda expressa um sentido de crítica, aversão. A afirmativa se dá pelo fato de que a base ideológica que norteou os escritores modernistas foi a crítica, a ironia, em detrimento  ao sentimento exacerbado preconizado pelos românticos.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o código mencionado, relacione corretamente as colunas analisando o valor semântico atribuído pelas preposições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 admiração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espanto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aversão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alívio</a:t>
            </a:r>
          </a:p>
          <a:p>
            <a:pPr marL="0" indent="0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  ) Nossa! Como você é formidável!</a:t>
            </a: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  ) Ufa! Terminamos o trabalho em tempo hábil.</a:t>
            </a: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  ) Credo! Não gostei do que você falou.</a:t>
            </a: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  ) Nossa! Que homem estranho está percorrendo pelas ruas do bairro.</a:t>
            </a: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865</Words>
  <Application>Microsoft Office PowerPoint</Application>
  <PresentationFormat>Apresentação na tela (4:3)</PresentationFormat>
  <Paragraphs>272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INTERJEIÇÃO</vt:lpstr>
      <vt:lpstr>INTERJEIÇÃO</vt:lpstr>
      <vt:lpstr>INTERJEIÇÃO</vt:lpstr>
      <vt:lpstr>INTERJEIÇÃO</vt:lpstr>
      <vt:lpstr>INTERJEIÇÃO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Finalizando as classes de palavras...</vt:lpstr>
      <vt:lpstr>Finalizando as classes de palavras...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116</cp:revision>
  <dcterms:created xsi:type="dcterms:W3CDTF">2018-05-26T12:30:19Z</dcterms:created>
  <dcterms:modified xsi:type="dcterms:W3CDTF">2018-09-19T14:08:43Z</dcterms:modified>
</cp:coreProperties>
</file>