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7" r:id="rId2"/>
    <p:sldId id="383" r:id="rId3"/>
    <p:sldId id="358" r:id="rId4"/>
    <p:sldId id="365" r:id="rId5"/>
    <p:sldId id="366" r:id="rId6"/>
    <p:sldId id="368" r:id="rId7"/>
    <p:sldId id="369" r:id="rId8"/>
    <p:sldId id="379" r:id="rId9"/>
    <p:sldId id="378" r:id="rId10"/>
    <p:sldId id="380" r:id="rId11"/>
    <p:sldId id="387" r:id="rId12"/>
    <p:sldId id="385" r:id="rId13"/>
    <p:sldId id="386" r:id="rId14"/>
    <p:sldId id="384" r:id="rId15"/>
    <p:sldId id="381" r:id="rId16"/>
    <p:sldId id="382" r:id="rId17"/>
    <p:sldId id="388" r:id="rId18"/>
    <p:sldId id="38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 Narrativo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conta um fato, fictício ou não, que ocorreu num determinado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envolvendo certos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caricatura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779" y="3429000"/>
            <a:ext cx="3218965" cy="253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95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Surgiram em 1799, no </a:t>
            </a:r>
            <a:r>
              <a:rPr lang="pt-B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Débats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publicado em Paris. 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Nasceu como texto que comentava, de forma crítica, acontecimentos que haviam ocorrido durante a semana, servindo para informar o leitor.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10" y="3745192"/>
            <a:ext cx="1774386" cy="223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Brasil, surgiu na segunda metade do Século XIX.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o passar do tempo, a crônica brasileira se distanciou do original francês, ganhou um caráter mais literário, linguagem mais leve, lirismo e humor.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2" y="3429000"/>
            <a:ext cx="4228976" cy="221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Alguns dos nossos principais cronistas foram: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de Alencar;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Machado de Assis;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do Rio;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Rubem Braga;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Rachel de Queiroz;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Sabino;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Drummond de Andrade;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 Mendes Campos;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Luís Fernando Veríssimo.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760" y="2132856"/>
            <a:ext cx="3316040" cy="230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texto que mistura jornalismo e literatura, publicado em jornais e revistas, e que trata de assuntos cotidianos.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Jornalismo: observação atenta da realidade;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iteratura: construção da linguagem, jogo verbal.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36510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1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ler “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Trocado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de Luís Fernando Veríssimo, para dele extrair as características do gênero textual “crônica”.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3" y="2780928"/>
            <a:ext cx="352534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30" b="11871"/>
          <a:stretch/>
        </p:blipFill>
        <p:spPr>
          <a:xfrm>
            <a:off x="30154" y="8092"/>
            <a:ext cx="9144000" cy="60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388"/>
            <a:ext cx="8229600" cy="721204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43620"/>
            <a:ext cx="2433464" cy="3465375"/>
          </a:xfrm>
          <a:prstGeom prst="rect">
            <a:avLst/>
          </a:prstGeom>
        </p:spPr>
      </p:pic>
      <p:sp>
        <p:nvSpPr>
          <p:cNvPr id="9" name="Texto Explicativo em Nuvem 8"/>
          <p:cNvSpPr/>
          <p:nvPr/>
        </p:nvSpPr>
        <p:spPr>
          <a:xfrm>
            <a:off x="3347864" y="1002407"/>
            <a:ext cx="5256634" cy="2969219"/>
          </a:xfrm>
          <a:prstGeom prst="cloudCallout">
            <a:avLst>
              <a:gd name="adj1" fmla="val -70422"/>
              <a:gd name="adj2" fmla="val 2314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Quais são as características de uma crônica?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38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Quais são as características de uma crônica?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 narrativo;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 cotidiano;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Crítica social;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 breve;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Poucos personagens;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 são pessoas comuns;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 sem descrição psicológica profunda;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de humor/ironia;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leve, simples e direta.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73" y="1519411"/>
            <a:ext cx="17621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Crônicas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494" y="1196752"/>
            <a:ext cx="578881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29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 Narrativo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narrativa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Fato inicial.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Conflito (obstáculo).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Clímax (maior tensão).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Desfecho (final).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338164"/>
            <a:ext cx="3454301" cy="457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 Narrativo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 narrativo - elementos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Narrador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quem conta a história;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Enredo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que ocorreu;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quando ocorreu;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Espaço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onde ocorreu;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com quem ocorreu;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caricatura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68760"/>
            <a:ext cx="2880320" cy="465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9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Narrador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54114"/>
            <a:ext cx="8229600" cy="504405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Narrador de 1ª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(personagem)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 da história;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Narrador de 3ª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(observador)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participa da história;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Narrador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onisciente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conhece pensamentos, sonhos e crenças íntimas dos personagens.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caricatura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716" y="4904360"/>
            <a:ext cx="2178567" cy="121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7743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3614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Protagonista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personagem principal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torno do qual se constrói toda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trama;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Antagonista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oposição ao protagonista;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Secundários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 participação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trama.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caricatura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598" y="3212976"/>
            <a:ext cx="4241006" cy="264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1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7743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361459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construídas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redor de uma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única qualidade ou defeito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profundidade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psicológica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não alteram seu comportamento no decorrer da narrativa. </a:t>
            </a: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Redondos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 complexas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definidas por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vários traços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diferentes, cheias de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contradições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apresentam comportamentos imprevisíveis, enigmáticos, que vão sendo definidos no decorrer da narrativa,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evoluindo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surpreendendo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leitor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caricatura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602" y="4470346"/>
            <a:ext cx="2086533" cy="15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51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7743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3614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Típicos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identificados pela profissão,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comportamento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social, enfim, por um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traço distintivo comum a todos os indivíduos duma categoria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Caricaturais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traços de personalidade ou padrões de comportamento são propositalmente acentuados (às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vezes,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beirando o ridículo) em função do cômico ou da sátira. </a:t>
            </a: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caricatura1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" b="413"/>
          <a:stretch/>
        </p:blipFill>
        <p:spPr bwMode="auto">
          <a:xfrm>
            <a:off x="2483768" y="3356993"/>
            <a:ext cx="3908026" cy="270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5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7743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3614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Cronológico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tempo do relógio, dividido em segundos, minutos, horas, dias, semanas, meses e anos.</a:t>
            </a: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Psicológico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tempo que só existe na mente do personagem, na qual uma vida inteira pode passar em um único minuto.</a:t>
            </a: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996952"/>
            <a:ext cx="3888432" cy="29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diferentes de expressão comunicativa,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muitas formas de elaboração de um texto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 acordo com a intenção de seu produtor. 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Telefonema, sermão, carta, romance, conto, crônica, poema, bilhete, reportagem, ata, notícia, horóscopo, receita, bula, lista, cardápio, panfleto, charge, quadrinhos, resenha, edital, piada, contos de fadas, fábula, e-mail, narrativa de aventura, apostila, etc.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C:\Users\Usuário\JEC\Pictures\Educandário\Imagens para aulas\anuncio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69158"/>
            <a:ext cx="1244955" cy="125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4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753</Words>
  <Application>Microsoft Office PowerPoint</Application>
  <PresentationFormat>Apresentação na tela (4:3)</PresentationFormat>
  <Paragraphs>156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Tema do Office</vt:lpstr>
      <vt:lpstr>Texto Narrativo</vt:lpstr>
      <vt:lpstr>Texto Narrativo</vt:lpstr>
      <vt:lpstr>Texto Narrativo</vt:lpstr>
      <vt:lpstr>Narrador</vt:lpstr>
      <vt:lpstr>Personagens</vt:lpstr>
      <vt:lpstr>Personagens</vt:lpstr>
      <vt:lpstr>Personagens</vt:lpstr>
      <vt:lpstr>Tempo</vt:lpstr>
      <vt:lpstr>Gêneros Textuais</vt:lpstr>
      <vt:lpstr>Crônica</vt:lpstr>
      <vt:lpstr>Crônica</vt:lpstr>
      <vt:lpstr>Crônica</vt:lpstr>
      <vt:lpstr>Crônica</vt:lpstr>
      <vt:lpstr>Crônicas</vt:lpstr>
      <vt:lpstr>Apresentação do PowerPoint</vt:lpstr>
      <vt:lpstr>Crônicas</vt:lpstr>
      <vt:lpstr>Crônicas</vt:lpstr>
      <vt:lpstr>Crônicas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289</cp:revision>
  <dcterms:created xsi:type="dcterms:W3CDTF">2018-05-26T12:30:19Z</dcterms:created>
  <dcterms:modified xsi:type="dcterms:W3CDTF">2020-06-12T19:55:10Z</dcterms:modified>
</cp:coreProperties>
</file>