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9" r:id="rId2"/>
    <p:sldId id="368" r:id="rId3"/>
    <p:sldId id="367" r:id="rId4"/>
    <p:sldId id="320" r:id="rId5"/>
    <p:sldId id="326" r:id="rId6"/>
    <p:sldId id="321" r:id="rId7"/>
    <p:sldId id="331" r:id="rId8"/>
    <p:sldId id="329" r:id="rId9"/>
    <p:sldId id="322" r:id="rId10"/>
    <p:sldId id="323" r:id="rId11"/>
    <p:sldId id="324" r:id="rId12"/>
    <p:sldId id="325" r:id="rId13"/>
    <p:sldId id="327" r:id="rId14"/>
    <p:sldId id="328" r:id="rId15"/>
    <p:sldId id="332" r:id="rId16"/>
    <p:sldId id="330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65" r:id="rId41"/>
    <p:sldId id="366" r:id="rId42"/>
    <p:sldId id="364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9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65000"/>
              </a:schemeClr>
            </a:gs>
            <a:gs pos="57000">
              <a:schemeClr val="bg2">
                <a:lumMod val="40000"/>
                <a:lumOff val="60000"/>
              </a:schemeClr>
            </a:gs>
            <a:gs pos="100000">
              <a:schemeClr val="bg2">
                <a:tint val="95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c9EFfY4A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Usuário\JEC\Pictures\Educandário\Imagens para aulas\drummon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640626" cy="36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uário\JEC\Pictures\Educandário\Imagens para aulas\drummond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" y="1916832"/>
            <a:ext cx="2865363" cy="36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fofoca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 a um amigo comum, quarenta dias depois da morte do seu amante ilustre, Lygia escreveu: 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Faleceu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finalmente na noite de 17 de agosto, segurando a minha mão e enquanto eu falava com ele, entreabriu levemente o olhinho direito como querendo se expressar, mas estava tão sedado e fraco que isso era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impossível.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conformo, melhor dizendo, nem acredito que ele se foi para sempre. </a:t>
            </a:r>
            <a:r>
              <a:rPr lang="pt-BR" i="1" dirty="0"/>
              <a:t> 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drummon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01" y="4725144"/>
            <a:ext cx="2105025" cy="19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fofoca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Converso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ele e ele comigo. De noite, então, é a hora pior. Era quando ficávamos mais tempo no telefone. Não consigo dormir, esperando que ele me ligue, embora morra de sono e saiba que isso não vai 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acontecer. Não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 como venho aguentando até aqui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meio de acreditar que meu poeta (sim, meu poeta!), amado por mim durante 36 anos, tenha partido para sempre. Não volta nunca mais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/>
              <a:t> 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drummon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fofoca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Segundo Lygia, Drummond teve muitas outras “namoradas” ao longo da vida: teriam sido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mulheres!!!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/>
              <a:t> 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drummon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400600" cy="33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Escada</a:t>
            </a:r>
          </a:p>
          <a:p>
            <a:pPr marL="0" indent="0">
              <a:buNone/>
            </a:pPr>
            <a:endParaRPr lang="pt-BR" sz="8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curva desta escada nos amamos,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nesta curva barroca nos perdemos.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caprichoso esquema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unia formas vivas, entre ramas.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Lembras-te, carne? Um arrepio telepático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vibrou nos bens municipais, e dando volta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melhor de nós mesmos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deixou-nos sós, a esmo,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espetacularmente sós e desarmados,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 nos amarmos tanto eis-nos morridos.</a:t>
            </a:r>
          </a:p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mortos, e proscritos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toda comunhão no século (esta espira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testemunha, e conta), que restava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línguas infinitas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falávamos ou surdas se lambiam</a:t>
            </a:r>
            <a:b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céu da boca sempre azul e oco?</a:t>
            </a:r>
          </a:p>
          <a:p>
            <a:pPr marL="0" indent="0" algn="just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/>
              <a:t> 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drummon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233214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Drummond, como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demais modernistas,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segue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libertação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proposta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Mário e Oswald, usando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versos livres e brancos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dividirmos 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Modernismo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corrente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lírica e subjetiva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outra mais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concreta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Drummond faria parte da segunda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ao lado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próprio Oswaldo de Andrade.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drummon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84854"/>
            <a:ext cx="4445372" cy="26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poesia demonstra os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maneira mais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contida e filtrada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 derramamento sentimental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drummon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780928"/>
            <a:ext cx="6223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 (56 anos de carreira poética) dividida 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fases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Gauche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(década de 1930);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Social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(1940-1945);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do “Não”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(Décadas de 1950 e 1960);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da Memória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(Décadas de 1970 e 1980).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drummon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5091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Gauche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(década de 1930):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Alguma Poesia (1930) e Brejo das Almas (1934);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uso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da 1ª geração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como a ironia, o humor, o poema-piada e a linguagem coloquial.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Gauchismo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“gauche” significa “lado esquerdo”, ou aquele que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sente às avessas, torto, deslocado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que não consegue uma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realidade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drummon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88" y="508518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Pessimismo;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Isolamento;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Reflexão existencial;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Ironia;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Metalinguagem. </a:t>
            </a:r>
          </a:p>
        </p:txBody>
      </p:sp>
      <p:pic>
        <p:nvPicPr>
          <p:cNvPr id="15362" name="Picture 2" descr="C:\Users\Usuário\JEC\Pictures\Educandário\Imagens para aulas\drummon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8" y="1211798"/>
            <a:ext cx="4221435" cy="50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Poema de sete faces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(1930)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nasci, um anjo torto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desses que vivem na sombra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disse: Vai, Carlos! ser gauche na vida.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casas espiam os homens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correm atrás de mulheres.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tarde talvez fosse azul,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houvesse tantos desejos.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bonde passa cheio de pernas: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pernas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brancas pretas amarelas.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que tanta perna, meu Deus, pergunta meu coração.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Porém meus olhos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perguntam nada.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 bigode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sério, simples e forte.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Quase não conversa.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poucos, raros amigos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dos óculos e do -bigode, </a:t>
            </a:r>
          </a:p>
        </p:txBody>
      </p:sp>
    </p:spTree>
    <p:extLst>
      <p:ext uri="{BB962C8B-B14F-4D97-AF65-F5344CB8AC3E}">
        <p14:creationId xmlns:p14="http://schemas.microsoft.com/office/powerpoint/2010/main" val="31396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C:\Users\Usuário\JEC\Pictures\Educandário\Imagens para aulas\drummon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Deus, por que me abandonaste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não era Deus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era fraco.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eu me chamasse Raimundo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 uma rima, não seria uma solução.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vasto é meu coração.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não devia te dizer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essa lua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esse conhaque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botam a gente comovido como o diabo.</a:t>
            </a:r>
          </a:p>
        </p:txBody>
      </p:sp>
    </p:spTree>
    <p:extLst>
      <p:ext uri="{BB962C8B-B14F-4D97-AF65-F5344CB8AC3E}">
        <p14:creationId xmlns:p14="http://schemas.microsoft.com/office/powerpoint/2010/main" val="4110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Social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(1940-1945)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Sentimento do Mundo (1940), José (1942) e Rosa do Povo (1945);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Abandono 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 do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gauchismo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interesse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pelos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 sociais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Drummond percebe que,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um mundo problemático, todos os homens são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gauche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Simpatia pelo comunismo e pela causa socialista.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drummon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47" y="5013176"/>
            <a:ext cx="2619375" cy="16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Social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(1940-1945)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Mudança devido ao contexto histórico: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Ascensão do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nazifascismo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na Espanha;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Guerra Mundial;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Intentona Comunista;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Ditadura Vargas.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dh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147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914400" y="1412776"/>
            <a:ext cx="3733800" cy="4721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José?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festa acabou,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luz apagou,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povo sumiu,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noite esfriou,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José?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você?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que é sem nome,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zomba dos outros,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que faz versos,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ama, protesta?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José?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4"/>
          </p:nvPr>
        </p:nvSpPr>
        <p:spPr>
          <a:xfrm>
            <a:off x="4953000" y="1412776"/>
            <a:ext cx="3733800" cy="4721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sem mulher,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sem discurso,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sem carinho,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não pode beber,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não pode fumar,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cuspir já não pode,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noite esfriou,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dia não veio,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bonde não veio,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riso não veio,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veio a utopia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tudo acabou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tudo fugiu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tudo mofou,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José?</a:t>
            </a:r>
          </a:p>
        </p:txBody>
      </p:sp>
      <p:pic>
        <p:nvPicPr>
          <p:cNvPr id="28674" name="Picture 2" descr="C:\Users\Usuário\JEC\Pictures\Educandário\Imagens para aulas\drummon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5517232"/>
            <a:ext cx="936104" cy="12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914400" y="1268760"/>
            <a:ext cx="3733800" cy="48653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agora, José?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doce palavra,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instante de febre,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gula e jejum,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biblioteca,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lavra de ouro,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terno de vidro,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incoerência,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ódio — e agora?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chave na mão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 abrir a porta,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existe porta;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 morrer no mar,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o mar secou;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 ir para Minas,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Minas não há mais.</a:t>
            </a:r>
            <a:b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José, e agora?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4"/>
          </p:nvPr>
        </p:nvSpPr>
        <p:spPr>
          <a:xfrm>
            <a:off x="4953000" y="1196752"/>
            <a:ext cx="3733800" cy="4937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gritasse,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gemesse,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tocasse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valsa vienense,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dormisse,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cansasse,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morresse...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você não morre,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é duro, José!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Sozinho no escuro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bicho-do-mato,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pt-BR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teogonia</a:t>
            </a: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parede nua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se encostar,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cavalo preto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fuja a galope,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marcha, José!</a:t>
            </a:r>
            <a:b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José, para onde?</a:t>
            </a:r>
          </a:p>
        </p:txBody>
      </p:sp>
      <p:pic>
        <p:nvPicPr>
          <p:cNvPr id="29698" name="Picture 2" descr="C:\Users\Usuário\JEC\Pictures\Educandário\Imagens para aulas\drummon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89959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do “Não”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(Décadas de 1950 e 1960)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Claro Enigma (1951);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período de guerras, ditadura e medo havia passado.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Desiludido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poeta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volta-se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novamente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dentro de si mesmo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drummon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452719" cy="22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do “Não”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(Décadas de 1950 e 1960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2 tendências: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 reflexiva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filosófica e metafísica, com temas como a morte e o tempo;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 concretista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preocupada com recursos fônicos, visuais e gráficos. Criação de neologismos.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drummon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312368" cy="21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3567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914400" y="1052736"/>
            <a:ext cx="3733800" cy="50813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</a:t>
            </a:r>
          </a:p>
          <a:p>
            <a:pPr marL="0" indent="0" algn="just">
              <a:buNone/>
            </a:pPr>
            <a:endParaRPr lang="pt-BR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pode uma criatura senão,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criaturas, amar?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 e esquecer, amar e </a:t>
            </a:r>
            <a:r>
              <a:rPr lang="pt-BR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malamar</a:t>
            </a: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Amar, desamar, amar?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Sempre, e até de olhos vidrados, amar?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pode, pergunto, o ser amoroso,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Sozinho, em rotação universal, senão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Rodar também, e amar?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 o que o mar traz à praia,</a:t>
            </a:r>
          </a:p>
          <a:p>
            <a:pPr marL="0" indent="0" algn="just">
              <a:buNone/>
            </a:pPr>
            <a:r>
              <a:rPr lang="pt-B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ele sepulta, e o que, na brisa marinha,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"/>
          </p:nvPr>
        </p:nvSpPr>
        <p:spPr>
          <a:xfrm>
            <a:off x="4953000" y="1052736"/>
            <a:ext cx="3733800" cy="5081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sal, ou precisão de amor, ou simples ânsia?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 solenemente as palmas do deserto,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entrega ou adoração expectante,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amar o inóspito, o áspero,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vaso sem flor, um chão de ferro,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peito inerte, e a rua vista em sonho,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uma ave de rapina.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0482" name="Picture 2" descr="C:\Users\Usuário\JEC\Pictures\Educandário\Imagens para aulas\drummon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37719"/>
            <a:ext cx="2057028" cy="12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nosso destino: Amor sem conta,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Distribuído pelas coisas pérfidas ou nulas,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Doação ilimitada a uma completa ingratidão,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na concha vazia do amor à procura medrosa,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Paciente, de mais e mais amor.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 a nossa falta mesma de amor,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na secura nossa, amar a água implícita,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beijo tácito, e a sede infinita.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4294967295"/>
          </p:nvPr>
        </p:nvSpPr>
        <p:spPr>
          <a:xfrm>
            <a:off x="5410200" y="1052513"/>
            <a:ext cx="3733800" cy="50815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000" dirty="0"/>
          </a:p>
        </p:txBody>
      </p:sp>
      <p:pic>
        <p:nvPicPr>
          <p:cNvPr id="21506" name="Picture 2" descr="C:\Users\Usuário\JEC\Pictures\Educandário\Imagens para aulas\drummon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245543" cy="14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da Memória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(Décadas de 1970 e 1980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Paixão Medida (1980);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lado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temas universais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autor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volta ao passado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retomando temas como a infância, Itabira, o pai, a família, a piada, o humor e o cotidiano.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uário\JEC\Pictures\Educandário\Imagens para aulas\drummon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384376" cy="23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Nasceu em Itabira (MG), 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uma família de classe média;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Estudou em Belo Horizonte e Nova Friburgo;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Formou-se 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Farmácia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Fundou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Revista”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divulgar o Modernismo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uário\JEC\Pictures\Educandário\Imagens para aulas\drummo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093096" cy="27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Comunhão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os meus mortos estavam de pé, em círculo,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no centro.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Nenhum tinha rosto. Eram reconhecíveis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expressão corporal e pelo que diziam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silêncio de suas roupas além da moda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 tecidos; roupas não anunciadas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vendidas.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Nenhum tinha rosto. O que diziam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escusava resposta,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ficava, parado, suspenso no salão, objeto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denso, tranquilo.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Notei um lugar vazio na roda.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Lentamente fui ocupá-lo.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Surgiram todos os rostos, iluminados.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Publicado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1951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Claro Enigma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mostra um poeta mais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amargo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voltado para questões mais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reflexivas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sobre a condição humana.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 o poeta em sua fase mais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introspectiva e filosófica.</a:t>
            </a:r>
          </a:p>
        </p:txBody>
      </p:sp>
      <p:pic>
        <p:nvPicPr>
          <p:cNvPr id="23554" name="Picture 2" descr="C:\Users\Usuário\JEC\Pictures\Educandário\Imagens para aulas\drummond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798839" cy="24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Fria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ameaça de guerra nuclear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 dividido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capitalista e socialistas.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Drummond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sempre lutou pela liberdade, a percepção de regimes ideologicamente tão distintos, e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imposição da necessidade de aderir a um dos lados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conduz à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perplexidade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angústia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pessimism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Sentimento de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esmagamento do indivíduo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C:\Users\Usuário\JEC\Pictures\Educandário\Imagens para aulas\drummon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311254" cy="23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Incomodado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poeta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abandona o desejo de encontrar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soluçõe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os problemas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sociais.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invés da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crença na comunhão entre as pessoas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característica de sua poesia anterior, passa a vigorar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certeza melancólica da dissolução próxima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esperança no homem politizado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substituída pelo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desencanto em relação ao homem e à vida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uário\JEC\Pictures\Educandário\Imagens para aulas\drummond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4325096" cy="21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incerteza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 ao rumo a ser seguido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 um encaminhamento para a formulação de um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 projeto literário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busca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analisar as angústias do homem diante da falta de sentido do mundo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Por isso, percebe-se na obra mais 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indagativo e reflexivo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que o de propostas de transformação.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Usuário\JEC\Pictures\Educandário\Imagens para aulas\drummond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702481" cy="25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indivíduo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agora é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melancólico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desiludido,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atesta o poema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Cantiga de enganar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 não vale o mundo,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bem.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plantei um pé-de-sono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brotaram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vinte roseiras.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cortei nelas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todas se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tingiram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vago sangue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jorrado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capricho dos espinhos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culpa de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ninguém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Usuário\JEC\Pictures\Educandário\Imagens para aulas\drummo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743075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uário\JEC\Pictures\Educandário\Imagens para aulas\drummo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48" y="3284984"/>
            <a:ext cx="1743075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dos poemas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também difere da de outras obras de Drummond. Em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Claro Enigma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uma preocupação com 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resgate do poema clássico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poeta sente-se à vontade para rever os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poemas de formas fixas e de versos rimados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Inclusive,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alguns poemas são sonetos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compostos por 14 versos – e fazem referência à poesia formal.</a:t>
            </a:r>
          </a:p>
        </p:txBody>
      </p:sp>
      <p:pic>
        <p:nvPicPr>
          <p:cNvPr id="26626" name="Picture 2" descr="C:\Users\Usuário\JEC\Pictures\Educandário\Imagens para aulas\drummo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4245889" cy="22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Ausência;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Sexo;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Poesia. 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Usuário\JEC\Pictures\Educandário\Imagens para aulas\drummon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927848" cy="4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Oficina Irritada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quero compor um soneto duro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poeta algum ousara escrever.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quero pintar um soneto escuro,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Seco, abafado, difícil de ler.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Quero que meu soneto, no futuro,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desperte em ninguém nenhum prazer.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que, no seu maligno ar imaturo,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mesmo tempo saiba ser, não ser.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 meu verbo antipático e impuro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de pungir, há de fazer sofrer,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Tendão de vênus sob o pedicuro.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Ninguém o lembrará: tiro no muro,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Cão mijando no caos, enquanto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Arcturo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Claro enigma, se deixa surpreender.</a:t>
            </a:r>
          </a:p>
        </p:txBody>
      </p:sp>
      <p:pic>
        <p:nvPicPr>
          <p:cNvPr id="31746" name="Picture 2" descr="C:\Users\Usuário\JEC\Pictures\Educandário\Imagens para aulas\drummon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291730" cy="9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Usuário\JEC\Pictures\Educandário\Imagens para aulas\drummon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9"/>
            <a:ext cx="2189981" cy="9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Máquina do Mundo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C:\Users\Usuário\JEC\Pictures\Educandário\Imagens para aulas\drummond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8787"/>
            <a:ext cx="6048672" cy="50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1925,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casou-se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Dutra de Morais, com quem teve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dois filhos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Flávio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viveu apenas meia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 (poema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viveu meia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hora”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Julieta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Drummond de Andrade. 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 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primeira obra poética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“Alguma poesia”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drummon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290269" cy="24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Máquina do Mundo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C:\Users\Usuário\JEC\Pictures\Educandário\Imagens para aulas\drummond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62073"/>
            <a:ext cx="4392488" cy="5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ideia de Máquina do Mundo — título e tema principal do poema — não é nova na literatura: refere-se, resumidamente, ao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cósmico do mundo, ao modo como ele funciona e a tudo o que ele rege e congrega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 antiga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medieval e renascentista, ela foi estudada — no campo da astronomia e da astrofísica — por nomes como os do grego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Cláudio Ptolomeu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(90-168), em sua obra </a:t>
            </a:r>
            <a:r>
              <a:rPr lang="pt-BR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Almagesto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pelo escocês </a:t>
            </a:r>
            <a:r>
              <a:rPr lang="pt-B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Johannes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Sacrobosco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1195-ca.1256), com seu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Tratado da Esfera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 pelo polonês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Nicolau Copérnico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(1473-1543), na obra D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Revolução de Esferas Celestes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Máquina do Mundo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como eu palmilhasse vagamente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estrada de Minas, pedregosa, 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no fecho da tarde um sino rouco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misturasse ao som de meus sapatos 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era pausado e seco; e aves pairassem 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céu de chumbo, e suas formas pretas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lentamente se fossem diluindo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escuridão maior, vinda dos montes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 meu próprio ser desenganado,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máquina do mundo se entreabriu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quem de a romper já se esquivava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só de o ter pensado se carpia.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Abriu-se majestosa e circunspecta,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emitir um som que fosse impuro</a:t>
            </a:r>
            <a:b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um clarão maior que o tolerável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pelas pupilas gastas na inspeção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contínua e dolorosa do deserto,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pela mente exausta de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 uma realidade que transcende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própria imagem sua debuxada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rosto do mistério, nos abismos.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Abriu-se em calma pura, e convidando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quantos sentidos e intuições restavam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quem de os ter usado os já perdera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nem desejaria recobrá-los,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em vão e para sempre repetimos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mesmos sem roteiro tristes périplos,</a:t>
            </a:r>
          </a:p>
        </p:txBody>
      </p:sp>
    </p:spTree>
    <p:extLst>
      <p:ext uri="{BB962C8B-B14F-4D97-AF65-F5344CB8AC3E}">
        <p14:creationId xmlns:p14="http://schemas.microsoft.com/office/powerpoint/2010/main" val="23223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convidando-os a todos, em coorte,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 aplicarem sobre o pasto inédito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natureza mítica das coisas,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disse, embora voz alguma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sopro ou eco ou simples percussão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atestasse que alguém, sobre a montanha,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outro alguém, noturno e miserável,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colóquio se estava dirigindo: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 que procuraste em ti ou fora de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teu ser restrito e nunca se mostrou,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 afetando dar-se ou se rendendo,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cada instante mais se retraindo,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olha, repara, ausculta: essa riqueza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sobrante a toda pérola, essa ciência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sublime e formidável, mas hermética,</a:t>
            </a:r>
          </a:p>
        </p:txBody>
      </p:sp>
    </p:spTree>
    <p:extLst>
      <p:ext uri="{BB962C8B-B14F-4D97-AF65-F5344CB8AC3E}">
        <p14:creationId xmlns:p14="http://schemas.microsoft.com/office/powerpoint/2010/main" val="7345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total explicação da vida,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 nexo primeiro e singular,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nem concebes mais, pois tão esquivo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revelou ante a pesquisa ardente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que te consumiste... vê, contempla,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abre teu peito para agasalhá-lo.”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mais soberbas pontes e edifícios,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nas oficinas se elabora,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pensado foi e logo atinge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superior ao pensamento,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recursos da terra dominados,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as paixões e os impulsos e os tormentos</a:t>
            </a:r>
          </a:p>
        </p:txBody>
      </p:sp>
    </p:spTree>
    <p:extLst>
      <p:ext uri="{BB962C8B-B14F-4D97-AF65-F5344CB8AC3E}">
        <p14:creationId xmlns:p14="http://schemas.microsoft.com/office/powerpoint/2010/main" val="30492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tudo que define o ser terrestre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se prolonga até nos animais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chega às plantas para se embeber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sono rancoroso dos minérios,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 volta ao mundo e torna a se engolfar,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estranha ordem geométrica de tudo,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absurdo original e seus enigmas,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suas verdades altas mais que todos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monumentos erguidos à verdade: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memória dos deuses, e o solene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sentimento de morte, que floresce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caule da existência mais gloriosa,</a:t>
            </a:r>
          </a:p>
        </p:txBody>
      </p:sp>
    </p:spTree>
    <p:extLst>
      <p:ext uri="{BB962C8B-B14F-4D97-AF65-F5344CB8AC3E}">
        <p14:creationId xmlns:p14="http://schemas.microsoft.com/office/powerpoint/2010/main" val="2188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 se apresentou nesse relance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me chamou para seu reino augusto,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afinal submetido à vista humana.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Mas, como eu relutasse em responder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tal apelo assim maravilhoso,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 a fé se abrandara, e mesmo o anseio,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esperança mais mínima — esse anelo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ver desvanecida a treva espessa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entre os raios do sol inda se filtra;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defuntas crenças convocadas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presto e fremente não se produzissem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 novo tingir a neutra face</a:t>
            </a:r>
          </a:p>
        </p:txBody>
      </p:sp>
    </p:spTree>
    <p:extLst>
      <p:ext uri="{BB962C8B-B14F-4D97-AF65-F5344CB8AC3E}">
        <p14:creationId xmlns:p14="http://schemas.microsoft.com/office/powerpoint/2010/main" val="5848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vou pelos caminhos demonstrando,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como se outro ser, não mais aquele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habitante de mim há tantos anos,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passasse a comandar minha vontade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que, já de si volúvel, se cerrava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semelhante a essas flores reticentes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si mesmas abertas e fechadas;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se um dom tardio já não fora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apetecível, antes despiciendo,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baixei os olhos,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incurioso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lasso,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desdenhando colher a coisa oferta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 abria gratuita a meu engenho.</a:t>
            </a:r>
          </a:p>
        </p:txBody>
      </p:sp>
    </p:spTree>
    <p:extLst>
      <p:ext uri="{BB962C8B-B14F-4D97-AF65-F5344CB8AC3E}">
        <p14:creationId xmlns:p14="http://schemas.microsoft.com/office/powerpoint/2010/main" val="42632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treva mais estrita já pousara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estrada de Minas, pedregosa,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máquina do mundo, repelida,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foi miudamente recompondo,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eu, avaliando o que perdera,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seguia vagaroso, de mãos pensas.</a:t>
            </a:r>
          </a:p>
        </p:txBody>
      </p:sp>
      <p:pic>
        <p:nvPicPr>
          <p:cNvPr id="1027" name="Picture 3" descr="C:\Users\Usuário\JEC\Pictures\Educandário\Imagens para aulas\drummond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66429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Viveu Meia Hora (A Paixão Medida) 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Nascer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não viver 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 para ocupar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estrito espaço numerado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sol-e-chuva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meticulosamente vai delindo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número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o nome vai-se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autocorroendo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terra, nos arquivos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mente volúvel ou cansada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que um dia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trilhões de milênios antes do Juízo Final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reste em qualquer átomo</a:t>
            </a:r>
            <a:b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 de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hipótese de existência.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Vídeos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Vídeos</a:t>
            </a:r>
            <a:r>
              <a:rPr lang="pt-B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pt-BR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www.youtube.com/watch?v=huc9EFfY4Ag</a:t>
            </a:r>
            <a:endParaRPr lang="pt-BR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a maior parte da vida, Drummond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funcionário público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tendo sido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chefe de gabinete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ministro da Educação Gustavo Capanema.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Contradições: Era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comunista e agnóstico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 trabalhava para o governo do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 Novo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em certos momentos,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clama a Deus por ajuda aos mais sofridos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drummon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00513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poeta, contista e cronista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muito sucesso.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muitos, é considerado 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maior poeta brasileiro do Século XX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drummon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328592" cy="27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Morreu 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Rio de Janeiro, aos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anos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 dias após a morte de sua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filha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 ocorreu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infarto do miocárdio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insuficiência respiratória.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drummon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103244" cy="36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fofoca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Drummond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tinha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quarenta e nove anos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 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Lygia,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vinte e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quatro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quando,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colegas de trabalho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no Patrimônio Histórico e Artístico Nacional, se conheceram. E se apaixonaram perdidamente um pelo o outro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Carlos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casado com Dolores Dutra de Morais, não resistiu aos encantos de Lygia Fernandes, bela e culta, e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amou-a,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secretamente, até morrer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17 de agosto de 1987. E foi plenamente correspondido.</a:t>
            </a: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  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drummon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9785"/>
            <a:ext cx="2565576" cy="1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1362</TotalTime>
  <Words>1759</Words>
  <Application>Microsoft Office PowerPoint</Application>
  <PresentationFormat>Apresentação na tela (4:3)</PresentationFormat>
  <Paragraphs>270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Capital Próprio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CARLOS DRUMMOND DE ANDRADE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CLARO ENIGMA</vt:lpstr>
      <vt:lpstr>Vídeos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Usuário</cp:lastModifiedBy>
  <cp:revision>143</cp:revision>
  <dcterms:created xsi:type="dcterms:W3CDTF">2019-03-17T11:33:24Z</dcterms:created>
  <dcterms:modified xsi:type="dcterms:W3CDTF">2019-10-16T20:56:41Z</dcterms:modified>
</cp:coreProperties>
</file>