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97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7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61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83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71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5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6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9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76F9-AD5A-42E2-ABDB-5DE5A7F3C5B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9988A-DD8A-4F85-A0C3-5E3822E9C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TEXTUAL DESCRITIVO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"Criatura de 14 anos, alta, forte e cheia, apertada em um vestido de chita, meio desbotado. Os cabelos grossos, feitos em duas tranças, com as pontas atadas uma à outra, à moda do tempo (...) morena, olhos claros e grandes, nariz reto e comprido, tinha a boca fina e o queixo largo (...) calçava sapatos de duraque, rasos e velhos, a que ela mesma dera alguns pontos".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Possuía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"olhos de cigana oblíqua e dissimulada (...) olhos de ressaca (...). Traziam não sei que fluido misterioso e energético, uma força que arrastava para dentro, com a vaga que se retira da praia, nos dias de ressaca" (Assis, Dom Casmurro).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TEXTUAL DESCRITIVO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O </a:t>
            </a:r>
            <a:r>
              <a:rPr lang="pt-BR" b="1" dirty="0"/>
              <a:t>texto descritivo</a:t>
            </a:r>
            <a:r>
              <a:rPr lang="pt-BR" dirty="0"/>
              <a:t> tem como </a:t>
            </a:r>
            <a:r>
              <a:rPr lang="pt-BR" b="1" dirty="0"/>
              <a:t>objetivo descrever algo</a:t>
            </a:r>
            <a:r>
              <a:rPr lang="pt-BR" dirty="0"/>
              <a:t>, como um objeto, pessoa, animal, lugar ou acontecimento. </a:t>
            </a: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Sua </a:t>
            </a:r>
            <a:r>
              <a:rPr lang="pt-BR" dirty="0"/>
              <a:t>principal intenção é transmitir para o leitor as impressões e as qualidades do que está sendo descrito. </a:t>
            </a: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Em </a:t>
            </a:r>
            <a:r>
              <a:rPr lang="pt-BR" dirty="0"/>
              <a:t>outras palavras, o texto descritivo capta as impressões, para representar a elaboração de um retrato, como uma </a:t>
            </a:r>
            <a:r>
              <a:rPr lang="pt-BR" b="1" dirty="0"/>
              <a:t>fotografia revelada por meio das palavras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-1"/>
            <a:ext cx="4927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TEXTUAL DESCRITIVO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pessoa que descreve, capta as suas impressões e as transmite ao leitor ou ouvinte. A descrição pode contemplar aquilo que vemos - que são 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físicas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 o que apenas se sente ou se percebe - que são 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psicológicas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descrição pode ser feita por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oral, textual ou visual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pode estar presente numa conversa, num texto ou numa imagem.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1700" y="0"/>
            <a:ext cx="494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são importantes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fazer a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descrição: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Altura;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Comprimento;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Dimensões;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ensação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1500" y="-1"/>
            <a:ext cx="52705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3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texto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descritivo: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ação e relação de anterioridade ou posterioridade entre as frases;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Predomínio de sintagmas nominais: elementos da oração cujo núcleo é um nome (substantivo).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Predomínio de adjetivos e locuções adjetivas (adjetivação);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da enumeração e comparação;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verbos de ligação;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flexionados no presente ou no pretérito (passado) imperfeito do indicativo;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de localização no tempo e no espaço;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Orações com predicados nominais;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Orações adjetivas.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0100" y="0"/>
            <a:ext cx="504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6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0104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textos da tipologia descritiva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Retratos falado;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Diário;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Notícia;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Biografia;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Trechos de textos literários.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-1"/>
            <a:ext cx="51816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467600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descrição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subjetiva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evidencia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impressões pessoais do emissor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(locutor) do texto.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descrição objetiva são textos literários, repletos de impressões dos autores.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“Ficara sentada à mesa a ler o Diário de Notícias, no seu roupão de manhã de fazenda preta, bordado a sutache, com largos botões de madrepérola; o cabelo louro um pouco desmanchado, com um tom seco do calor do travesseiro, enrolava-se, torcido no alto da cabeça pequenina, de perfil bonito; a sua pele tinha a brancura tenra e láctea das louras; com o cotovelo encostado à mesa acariciava a orelha, e, no movimento lento e suave dos seus dedos, dois anéis de rubis miudinhos davam cintilações escarlates.” (O Primo Basílio, Eça de Queiroz)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2700" y="0"/>
            <a:ext cx="455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467600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objetiva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descreve,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exata e realista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características de algo,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 deixar as impressões pessoais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emissor (locutor) do texto.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descrições objetivas são retratos falados, manuais de instruções, verbetes de dicionários e enciclopédias.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vítima, Solange dos Santos (22 anos), moradora da cidade de Marília, era magra, alta (1,75), cabelos pretos e curtos. Tinha nariz fino e rosto ligeiramente alongado.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6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74676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do texto descritivo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descrição apresenta três passos para a construção: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apresentação do que se pretende descrever.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caracterização subjetiva ou objetiva da descrição.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finalização da apresentação e caracterização de algo.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8100" y="-1"/>
            <a:ext cx="45339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8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696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3</cp:revision>
  <dcterms:created xsi:type="dcterms:W3CDTF">2025-03-16T13:53:21Z</dcterms:created>
  <dcterms:modified xsi:type="dcterms:W3CDTF">2025-03-16T14:14:08Z</dcterms:modified>
</cp:coreProperties>
</file>