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3" r:id="rId2"/>
    <p:sldId id="316" r:id="rId3"/>
    <p:sldId id="317" r:id="rId4"/>
    <p:sldId id="336" r:id="rId5"/>
    <p:sldId id="318" r:id="rId6"/>
    <p:sldId id="319" r:id="rId7"/>
    <p:sldId id="320" r:id="rId8"/>
    <p:sldId id="321" r:id="rId9"/>
    <p:sldId id="322" r:id="rId10"/>
    <p:sldId id="315" r:id="rId11"/>
    <p:sldId id="314" r:id="rId12"/>
    <p:sldId id="324" r:id="rId13"/>
    <p:sldId id="325" r:id="rId14"/>
    <p:sldId id="32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8B0FE45-1ED3-4B69-A1B0-096DBFB6C2AB}" type="datetimeFigureOut">
              <a:rPr lang="pt-BR" smtClean="0"/>
              <a:pPr/>
              <a:t>10/03/2019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292E6C4-1EF2-4AAB-99DF-CA951317850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educacao.globo.com/literatura/assunto/autores/machado-de-assi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DE ALENCAR: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dos maiores representantes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Brasil e um dos principais nomes da literatura nacional.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nvestiu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uma literatura nacional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menos influenciada pelos colonizadores portugueses. Como resultado, as obras de Alencar apresentam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do povo, a história e as regiões brasileira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com uma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inovadora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a época.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 descr="C:\Users\Usuário\JEC\Pictures\Educandário\Imagens para aulas\alenca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67" y="4725144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3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04056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regionalistas: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Alencar fala dos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costumes do campo e da cultura mais natural, longe dos centros urbanos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interior de São Paulo, os pampas gaúchos e o sertão do Nordeste foram retratados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nesses romances, como “Til” (1872) e “O Gaúcho” (1870).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Essas obras são inspiradas por uma memória da infância, quando o jovem autor viajou pelo interior do Nordeste.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42" name="Picture 2" descr="C:\Users\Usuário\JEC\Pictures\Educandário\Imagens para aulas\alenca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7112"/>
            <a:ext cx="1627673" cy="22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uário\JEC\Pictures\Educandário\Imagens para aulas\alencar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58721"/>
            <a:ext cx="1527051" cy="23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700808"/>
            <a:ext cx="7739021" cy="49685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Estilo: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literatura brasileira foi baseada por um longo período na literatura portuguesa, dos colonizadores. José de Alencar buscou,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meio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seus escritos, ressaltar uma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mais nacional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Foi muito criticado pela atitude, mas a inovação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ajudou a estabelecer um estilo literário com características brasileiras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1266" name="Picture 2" descr="C:\Users\Usuário\JEC\Pictures\Educandário\Imagens para aulas\alencar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560" y="4221088"/>
            <a:ext cx="1638926" cy="24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04056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Controvérsia com Dom Pedro II: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desavenças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começaram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1856, quando foi publicado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Confederação dos Tamoios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Gonçalves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Magalhães, amigo do Imperador, que o editou. Com o pseudônimo de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José de Alencar publicou artigo com duras críticas ao livro, escrevendo que o “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indigenismo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Confederação poderia figurar em um romance árabe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chinês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europeu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Dom Pedro II rebateu, também sob pseudônimo, e um bate-boca se armou entre os dois.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2290" name="Picture 2" descr="C:\Users\Usuário\JEC\Pictures\Educandário\Imagens para aulas\alenca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88" y="4581128"/>
            <a:ext cx="1489053" cy="214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04056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Briga eterna: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ambos jamais fizeram as pazes. Dom Pedro II sempre falaria mal do escritor (“é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homem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porém muito mal educado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”), enquanto Alencar zombava das qualidades intelectuais, das pernas finas, da voz estridente e da indecisão do imperador, chegando a criar um personagem baseado nele (Sebastião de Castro Caldas – “Guerra dos Mascates”).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3314" name="Picture 2" descr="C:\Users\Usuário\JEC\Pictures\Educandário\Imagens para aulas\tamo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97152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0405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Morte: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morreu em 1872 de tuberculose. Anos mais tarde, foi homenageado como patrono da cadeira nº 23 na Academia Brasileira de Letras, fundada por 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Machado de Assis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4338" name="Picture 2" descr="C:\Users\Usuário\JEC\Pictures\Educandário\Imagens para aulas\alencar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916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Usuário\JEC\Pictures\Educandário\Imagens para aulas\alencar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450"/>
            <a:ext cx="2250951" cy="168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Usuário\JEC\Pictures\Educandário\Imagens para aulas\alencar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480318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9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Família: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ascido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município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Messejana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próximo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Fortaleza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José de Alencar foi morar 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apenas 11 anos. Filho de José Martiniano de Alencar e Ana Josefina de Alencar, o jovem foi influenciado pelos ideais políticos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pai, senador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assim como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irmão, diplomata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2050" name="Picture 2" descr="C:\Users\Usuário\JEC\Pictures\Educandário\Imagens para aulas\alencar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49080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3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Formado 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escritor atuou como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advogado, jornalista, dramaturg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 até como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Criou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 “Ensaios Literários”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período em que estudava na Faculdade de Direito de São Paulo, de 1846 a 1850. Em periódicos,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trabalhou no “Correio Mercantil” e no “Diário do Rio de Janeiro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3074" name="Picture 2" descr="C:\Users\Usuário\JEC\Pictures\Educandário\Imagens para aulas\alencar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4150811" cy="221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2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 política começou em 1860, quando Alencar foi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deputado estadual no Ceará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autor pertencia ao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Partido Conservador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Já em 1868, assumiu o posto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Ministro da Justiça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não conseguir seguir os passos do pai no Senado, passou a investir na literatura, deixando a política de lado. 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098" name="Picture 2" descr="C:\Users\Usuário\JEC\Pictures\Educandário\Imagens para aulas\alencar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4509120"/>
            <a:ext cx="2851513" cy="21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6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Estreia: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obra, 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Cinco Minutos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foi lançada em 1856. A segunda, 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Viuvinha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foi publicado no ano seguinte. “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Guarani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a obra mais famosa de José de Alencar, data do mesmo ano.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edição foi em jornais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versão em livro veio só depois.</a:t>
            </a:r>
            <a:r>
              <a:rPr lang="pt-BR" sz="2400" dirty="0"/>
              <a:t>  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enc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177165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2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suas obras,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preocupação com 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nacional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Buscando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retratar o Brasil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através de diferentes temáticas: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indianistas, regionalistas, históricas e urbanas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Possuía um verdadeiro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criação de uma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genuinamente brasileira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enca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29" y="4149080"/>
            <a:ext cx="19050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 urbanos: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costuma fazer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críticas à sociedade da época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 especial à desigualdade social, um exemplo pode ser visto no livro “Senhora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Em geral, a sociedade é vista como interesseira, egoísta, materialista e superficial.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enca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05064"/>
            <a:ext cx="1752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5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indianistas: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índio de forma idealizada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Nas histórias de Alencar,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tido como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índio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como homem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bom e puro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“Iracema”, de 1865, e “Ubirajara”, de 1874, continuam a temática indianista iniciada em “O Guarani”. 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enca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28" y="4293096"/>
            <a:ext cx="1567106" cy="241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uário\JEC\Pictures\Educandário\Imagens para aulas\alencar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522" y="4320432"/>
            <a:ext cx="1664363" cy="23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4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>
            <a:normAutofit fontScale="90000"/>
          </a:bodyPr>
          <a:lstStyle/>
          <a:p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ROMANTISMO – 1ª Geração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2" y="1628800"/>
            <a:ext cx="7739021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históricos: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Fatos marcantes da história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foram temas na escrita do autor, que tratou da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colonização e da exploração do ouro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livros como “As minas de Prata” (1865) e “Guerra dos Mascates” (1873).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2" descr="C:\Users\Usuário\JEC\Pictures\Educandário\Imagens para aulas\alencar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459" y="4293096"/>
            <a:ext cx="1536493" cy="23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6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834</Words>
  <Application>Microsoft Office PowerPoint</Application>
  <PresentationFormat>Apresentação na tela (4:3)</PresentationFormat>
  <Paragraphs>276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Autumn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  <vt:lpstr>ROMANTISMO – 1ª Geração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ARCADISMO</dc:title>
  <dc:creator>Usuário</dc:creator>
  <cp:lastModifiedBy>Usuário</cp:lastModifiedBy>
  <cp:revision>86</cp:revision>
  <dcterms:created xsi:type="dcterms:W3CDTF">2018-02-10T13:15:20Z</dcterms:created>
  <dcterms:modified xsi:type="dcterms:W3CDTF">2019-03-10T13:13:18Z</dcterms:modified>
</cp:coreProperties>
</file>