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319" r:id="rId2"/>
    <p:sldId id="348" r:id="rId3"/>
    <p:sldId id="349" r:id="rId4"/>
    <p:sldId id="350" r:id="rId5"/>
    <p:sldId id="351" r:id="rId6"/>
    <p:sldId id="352" r:id="rId7"/>
    <p:sldId id="355" r:id="rId8"/>
    <p:sldId id="356" r:id="rId9"/>
    <p:sldId id="353" r:id="rId10"/>
    <p:sldId id="361" r:id="rId11"/>
    <p:sldId id="359" r:id="rId12"/>
    <p:sldId id="360" r:id="rId13"/>
    <p:sldId id="354" r:id="rId14"/>
    <p:sldId id="357" r:id="rId15"/>
    <p:sldId id="362" r:id="rId16"/>
    <p:sldId id="358" r:id="rId17"/>
    <p:sldId id="363" r:id="rId18"/>
    <p:sldId id="364" r:id="rId19"/>
    <p:sldId id="365" r:id="rId20"/>
    <p:sldId id="347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29/09/2019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29/09/2019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29/09/2019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29/09/2019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29/09/2019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29/09/2019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29/09/2019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shade val="40000"/>
                <a:satMod val="165000"/>
              </a:schemeClr>
            </a:gs>
            <a:gs pos="57000">
              <a:schemeClr val="bg2">
                <a:lumMod val="40000"/>
                <a:lumOff val="60000"/>
              </a:schemeClr>
            </a:gs>
            <a:gs pos="100000">
              <a:schemeClr val="bg2">
                <a:tint val="95000"/>
                <a:satMod val="20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8F9DA74-560A-46BD-A781-6EF6FE998544}" type="datetimeFigureOut">
              <a:rPr lang="pt-BR" smtClean="0"/>
              <a:t>29/09/2019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c_Jzn0bW8w&amp;list=RDcpGTmMLwWo8&amp;index=2" TargetMode="External"/><Relationship Id="rId2" Type="http://schemas.openxmlformats.org/officeDocument/2006/relationships/hyperlink" Target="https://www.youtube.com/watch?v=2LC1U3gxXC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VINÍCIUS DE MORAIS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251521" y="1412776"/>
            <a:ext cx="8712968" cy="5184575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Nasceu 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RJ, em 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1913, em uma </a:t>
            </a:r>
            <a:r>
              <a:rPr lang="pt-B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família de intelectuais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1928, aos 15 anos, já fazia </a:t>
            </a:r>
            <a:r>
              <a:rPr lang="pt-B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composições musicais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Formou-se em </a:t>
            </a:r>
            <a:r>
              <a:rPr lang="pt-B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Letras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(1929) e </a:t>
            </a:r>
            <a:r>
              <a:rPr lang="pt-B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Direito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(1933);</a:t>
            </a: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1933, publicou o </a:t>
            </a:r>
            <a:r>
              <a:rPr lang="pt-B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livro de poemas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caminho para a distância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década de 1940, foi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jornalista e </a:t>
            </a:r>
            <a:r>
              <a:rPr lang="pt-B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diplomata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vivendo em Los Angeles, Paris e Montevidéu. Conheceu artistas de todo o mundo.</a:t>
            </a: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uário\JEC\Pictures\Educandário\Imagens para aulas\vinicius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113" y="4797152"/>
            <a:ext cx="255270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623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VINÍCIUS DE MORAIS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251521" y="1412776"/>
            <a:ext cx="8712968" cy="5184575"/>
          </a:xfrm>
        </p:spPr>
        <p:txBody>
          <a:bodyPr>
            <a:normAutofit/>
          </a:bodyPr>
          <a:lstStyle/>
          <a:p>
            <a:pPr algn="just"/>
            <a:r>
              <a:rPr lang="pt-B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Livros da 2º Fase:</a:t>
            </a:r>
          </a:p>
          <a:p>
            <a:pPr marL="0" indent="0" algn="just">
              <a:buNone/>
            </a:pPr>
            <a:endParaRPr lang="pt-BR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Cinco Elegias </a:t>
            </a: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1943); </a:t>
            </a:r>
          </a:p>
          <a:p>
            <a:pPr algn="just"/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Antologia 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(1954);</a:t>
            </a:r>
          </a:p>
          <a:p>
            <a:pPr algn="just"/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Livro </a:t>
            </a: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sonetos (1957); </a:t>
            </a:r>
          </a:p>
          <a:p>
            <a:pPr algn="just"/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Novos </a:t>
            </a: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poemas 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(1959); </a:t>
            </a:r>
          </a:p>
          <a:p>
            <a:pPr algn="just"/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</a:t>
            </a: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viver um grande amor (crônicas e poemas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1962;</a:t>
            </a: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Elegia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poema lírico, geralmente terno e triste.</a:t>
            </a: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02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VINÍCIUS DE MORAIS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251521" y="1052736"/>
            <a:ext cx="8712968" cy="5544615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t-B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Soneto de separação </a:t>
            </a:r>
          </a:p>
          <a:p>
            <a:pPr marL="0" indent="0" algn="ctr">
              <a:buNone/>
            </a:pP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repente do riso fez-se o pranto 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Silencioso e branco como a bruma 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das bocas unidas fez-se a espuma 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das mãos espalmadas fez-se o espanto. 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repente da calma fez-se o vento 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dos olhos desfez a última chama 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da paixão fez-se o pressentimento 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do momento imóvel fez-se o drama. 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repente, não mais que de repente 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Fez-se de triste o que se fez amante 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de sozinho o que se fez contente. 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Fez-se do amigo próximo o distante 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Fez-se da vida uma aventura errante 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repente, não mais que de repente.</a:t>
            </a: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78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VINÍCIUS DE MORAIS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251521" y="1052736"/>
            <a:ext cx="8712968" cy="5688632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pt-BR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SONETO DA FIDELIDADE</a:t>
            </a:r>
            <a:endParaRPr lang="pt-BR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tudo, ao meu amor serei atento</a:t>
            </a:r>
          </a:p>
          <a:p>
            <a:pPr marL="0" indent="0" algn="ctr">
              <a:buNone/>
            </a:pP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Antes, e com tal zelo, e sempre, e tanto</a:t>
            </a:r>
          </a:p>
          <a:p>
            <a:pPr marL="0" indent="0" algn="ctr">
              <a:buNone/>
            </a:pP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mesmo em face do maior encanto</a:t>
            </a:r>
          </a:p>
          <a:p>
            <a:pPr marL="0" indent="0" algn="ctr">
              <a:buNone/>
            </a:pP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Dele se encante mais meu pensamento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Quero vivê-lo em cada vão momento</a:t>
            </a:r>
          </a:p>
          <a:p>
            <a:pPr marL="0" indent="0" algn="ctr">
              <a:buNone/>
            </a:pP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em seu louvor hei de espalhar meu canto</a:t>
            </a:r>
          </a:p>
          <a:p>
            <a:pPr marL="0" indent="0" algn="ctr">
              <a:buNone/>
            </a:pP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rir meu riso e derramar meu pranto</a:t>
            </a:r>
          </a:p>
          <a:p>
            <a:pPr marL="0" indent="0" algn="ctr">
              <a:buNone/>
            </a:pP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 seu pesar ou seu contentamento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assim, quando mais tarde me procure</a:t>
            </a:r>
          </a:p>
          <a:p>
            <a:pPr marL="0" indent="0" algn="ctr">
              <a:buNone/>
            </a:pP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Quem sabe a morte, angústia de quem vive</a:t>
            </a:r>
          </a:p>
          <a:p>
            <a:pPr marL="0" indent="0" algn="ctr">
              <a:buNone/>
            </a:pP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Quem sabe a solidão, fim de quem 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</a:p>
          <a:p>
            <a:pPr marL="0" indent="0" algn="ctr">
              <a:buNone/>
            </a:pP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 possa me dizer do amor (que tive):</a:t>
            </a:r>
          </a:p>
          <a:p>
            <a:pPr marL="0" indent="0" algn="ctr">
              <a:buNone/>
            </a:pP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não seja imortal, posto que é chama</a:t>
            </a:r>
          </a:p>
          <a:p>
            <a:pPr marL="0" indent="0" algn="ctr">
              <a:buNone/>
            </a:pP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 que seja infinito enquanto dure.</a:t>
            </a: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53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VINÍCIUS DE MORAIS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251521" y="1412776"/>
            <a:ext cx="8712968" cy="5184575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Embora seja um modernista, </a:t>
            </a:r>
            <a:r>
              <a:rPr lang="pt-B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manteve certa dicção clássica e o gosto pelo soneto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embora este ganhe modernidade e vocabulário do cotidiano;</a:t>
            </a:r>
          </a:p>
          <a:p>
            <a:pPr algn="just"/>
            <a:r>
              <a:rPr lang="pt-B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Interesse social 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solidariedade com os oprimidos;</a:t>
            </a: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 descr="C:\Users\Usuário\JEC\Pictures\Educandário\Imagens para aulas\vinicius12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717031"/>
            <a:ext cx="3540713" cy="2652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6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VINÍCIUS DE MORAIS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251521" y="908720"/>
            <a:ext cx="8712968" cy="583264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t-BR" sz="2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Operário em Construção</a:t>
            </a:r>
          </a:p>
          <a:p>
            <a:pPr marL="0" indent="0" algn="ctr">
              <a:buNone/>
            </a:pPr>
            <a:endParaRPr lang="pt-BR" sz="29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9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 </a:t>
            </a: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 que erguia casas </a:t>
            </a:r>
            <a:b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Onde antes só havia chão. </a:t>
            </a:r>
            <a:b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Como um pássaro sem asas </a:t>
            </a:r>
            <a:b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 subia com as casas </a:t>
            </a:r>
            <a:b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lhe brotavam da mão. </a:t>
            </a:r>
            <a:b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 tudo desconhecia </a:t>
            </a:r>
            <a:b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sua grande missão: </a:t>
            </a:r>
            <a:b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Não sabia, por exemplo </a:t>
            </a:r>
            <a:b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a casa de um homem é um templo </a:t>
            </a:r>
            <a:b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 templo sem religião </a:t>
            </a:r>
            <a:b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Como tampouco sabia </a:t>
            </a:r>
            <a:b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a casa que ele fazia </a:t>
            </a:r>
            <a:b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Sendo a sua liberdade </a:t>
            </a:r>
            <a:b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 a sua escravidão. </a:t>
            </a:r>
            <a:b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50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VINÍCIUS DE MORAIS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251521" y="908720"/>
            <a:ext cx="8712968" cy="583264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pt-BR" sz="2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Operário em Construção</a:t>
            </a:r>
          </a:p>
          <a:p>
            <a:pPr marL="0" indent="0" algn="ctr">
              <a:buNone/>
            </a:pPr>
            <a:endParaRPr lang="pt-BR" sz="29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fato, como podia </a:t>
            </a:r>
            <a:b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 operário em construção </a:t>
            </a:r>
            <a:b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Compreender por que um tijolo </a:t>
            </a:r>
            <a:b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Valia mais do que um pão? </a:t>
            </a:r>
            <a:b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Tijolos ele empilhava </a:t>
            </a:r>
            <a:b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 pá, cimento e esquadria </a:t>
            </a:r>
            <a:b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Quanto ao pão, ele o comia... </a:t>
            </a:r>
            <a:b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 fosse comer tijolo! </a:t>
            </a:r>
            <a:b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assim o operário ia </a:t>
            </a:r>
            <a:b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 suor e com cimento </a:t>
            </a:r>
            <a:b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Erguendo uma casa aqui </a:t>
            </a:r>
            <a:b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Adiante um apartamento </a:t>
            </a:r>
            <a:b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Além uma igreja, à frente </a:t>
            </a:r>
            <a:b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 quartel e uma prisão: </a:t>
            </a:r>
            <a:b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Prisão de que sofreria </a:t>
            </a:r>
            <a:b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Não fosse, eventualmente </a:t>
            </a:r>
            <a:b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 operário em construção. </a:t>
            </a:r>
          </a:p>
          <a:p>
            <a:pPr marL="0" indent="0" algn="ctr">
              <a:buNone/>
            </a:pP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27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VINÍCIUS DE MORAIS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251521" y="908720"/>
            <a:ext cx="8712968" cy="583264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 ele desconhecia </a:t>
            </a:r>
            <a:b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 fato extraordinário: </a:t>
            </a:r>
            <a:b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o operário faz a coisa </a:t>
            </a:r>
            <a:b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a coisa faz o operário. </a:t>
            </a:r>
            <a:b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forma que, certo dia </a:t>
            </a:r>
            <a:b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 mesa, ao cortar o pão </a:t>
            </a:r>
            <a:b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operário foi tomado </a:t>
            </a:r>
            <a:b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uma súbita emoção </a:t>
            </a:r>
            <a:b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 constatar assombrado </a:t>
            </a:r>
            <a:b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tudo naquela mesa </a:t>
            </a:r>
            <a:b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Garrafa, prato, facão - </a:t>
            </a:r>
            <a:b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 ele quem os fazia </a:t>
            </a:r>
            <a:b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Ele, um humilde operário, </a:t>
            </a:r>
            <a:b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 operário em construção. </a:t>
            </a:r>
            <a:b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Olhou em torno: gamela </a:t>
            </a:r>
            <a:b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Banco, enxerga, caldeirão </a:t>
            </a:r>
            <a:b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Vidro, parede, janela </a:t>
            </a:r>
            <a:b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Casa, cidade, nação! </a:t>
            </a:r>
            <a:b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Tudo, tudo o que existia </a:t>
            </a:r>
            <a:b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 ele quem o fazia </a:t>
            </a:r>
            <a:b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Ele, um humilde operário </a:t>
            </a:r>
            <a:b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 operário que sabia </a:t>
            </a:r>
            <a:b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Exercer a profissão. </a:t>
            </a:r>
            <a:r>
              <a:rPr lang="pt-BR" sz="1400" dirty="0"/>
              <a:t/>
            </a:r>
            <a:br>
              <a:rPr lang="pt-BR" sz="1400" dirty="0"/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29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42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VINÍCIUS DE MORAIS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251521" y="908720"/>
            <a:ext cx="8712968" cy="58326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Momento fofoca</a:t>
            </a:r>
            <a:r>
              <a:rPr lang="pt-B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Apelido: Poetinha.</a:t>
            </a:r>
          </a:p>
          <a:p>
            <a:pPr marL="0" indent="0" algn="just">
              <a:buNone/>
            </a:pPr>
            <a:r>
              <a:rPr lang="pt-B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Conhecido como </a:t>
            </a:r>
            <a:r>
              <a:rPr lang="pt-B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 </a:t>
            </a:r>
            <a:r>
              <a:rPr lang="pt-BR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boêmio </a:t>
            </a:r>
            <a:r>
              <a:rPr lang="pt-BR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inveterado</a:t>
            </a:r>
            <a:r>
              <a:rPr lang="pt-B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fumante </a:t>
            </a:r>
            <a:r>
              <a:rPr lang="pt-B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apreciador </a:t>
            </a:r>
            <a:r>
              <a:rPr lang="pt-B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uísque, </a:t>
            </a:r>
            <a:r>
              <a:rPr lang="pt-B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 também conhecido por ser um </a:t>
            </a:r>
            <a:r>
              <a:rPr lang="pt-BR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grande </a:t>
            </a:r>
            <a:r>
              <a:rPr lang="pt-BR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conquistador</a:t>
            </a:r>
            <a:r>
              <a:rPr lang="pt-B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poetinha</a:t>
            </a:r>
            <a:r>
              <a:rPr lang="pt-B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casou-se por nove vezes</a:t>
            </a:r>
            <a:r>
              <a:rPr lang="pt-B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ao longo de sua </a:t>
            </a:r>
            <a:r>
              <a:rPr lang="pt-B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vida e teve cinco filhos.</a:t>
            </a:r>
          </a:p>
          <a:p>
            <a:pPr marL="0" indent="0" algn="just">
              <a:buNone/>
            </a:pPr>
            <a:r>
              <a:rPr lang="pt-BR" sz="1400" dirty="0"/>
              <a:t/>
            </a:r>
            <a:br>
              <a:rPr lang="pt-BR" sz="1400" dirty="0"/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29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3" name="Picture 3" descr="C:\Users\Usuário\JEC\Pictures\Educandário\Imagens para aulas\vinicius 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49" y="4005064"/>
            <a:ext cx="3860483" cy="2406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C:\Users\Usuário\JEC\Pictures\Educandário\Imagens para aulas\vinicius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018793"/>
            <a:ext cx="3816424" cy="2378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VINÍCIUS DE MORAIS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251521" y="908720"/>
            <a:ext cx="8712968" cy="58326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1400" dirty="0"/>
              <a:t/>
            </a:r>
            <a:br>
              <a:rPr lang="pt-BR" sz="1400" dirty="0"/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29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C:\Users\Usuário\JEC\Pictures\Educandário\Imagens para aulas\vinicius-e-suas-mulher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908720"/>
            <a:ext cx="6777632" cy="5603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323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VINÍCIUS DE MORAIS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251521" y="908720"/>
            <a:ext cx="8712968" cy="58326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1400" dirty="0"/>
              <a:t/>
            </a:r>
            <a:br>
              <a:rPr lang="pt-BR" sz="1400" dirty="0"/>
            </a:br>
            <a:r>
              <a:rPr lang="pt-BR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29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6" name="Picture 2" descr="C:\Users\Usuário\JEC\Pictures\Educandário\Imagens para aulas\vini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1484784"/>
            <a:ext cx="311953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7" name="Picture 3" descr="C:\Users\Usuário\JEC\Pictures\Educandário\Imagens para aulas\vini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472798"/>
            <a:ext cx="3096344" cy="1956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C:\Users\Usuário\JEC\Pictures\Educandário\Imagens para aulas\vini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2" y="3746772"/>
            <a:ext cx="311953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9" name="Picture 5" descr="C:\Users\Usuário\JEC\Pictures\Educandário\Imagens para aulas\vini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746773"/>
            <a:ext cx="3096344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 descr="C:\Users\Usuário\JEC\Pictures\Educandário\Imagens para aulas\vini5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3" y="2852936"/>
            <a:ext cx="1770189" cy="1203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957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VINÍCIUS DE MORAIS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251521" y="1412776"/>
            <a:ext cx="8712968" cy="5184575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década de 1950, interessa-se por </a:t>
            </a:r>
            <a:r>
              <a:rPr lang="pt-B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música popular 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recomeça a compor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1956, publicou a peça </a:t>
            </a:r>
            <a:r>
              <a:rPr lang="pt-BR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Orfeu da Conceição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á qual teve grande sucesso, com músicas suas e de </a:t>
            </a:r>
            <a:r>
              <a:rPr lang="pt-B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 Jobim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 descr="C:\Users\Usuário\JEC\Pictures\Educandário\Imagens para aulas\vinicius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12976"/>
            <a:ext cx="2281183" cy="3124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Usuário\JEC\Pictures\Educandário\Imagens para aulas\vinicius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212976"/>
            <a:ext cx="5670025" cy="3132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218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VINÍCIUS DE MORAIS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Vídeos:</a:t>
            </a:r>
          </a:p>
          <a:p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www.youtube.com/watch?v=2LC1U3gxXC0</a:t>
            </a: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www.youtube.com/watch?v=ec_Jzn0bW8w&amp;list=RDcpGTmMLwWo8&amp;index=2</a:t>
            </a: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12290" name="Picture 2" descr="C:\Users\Usuário\JEC\Pictures\Educandário\Imagens para aulas\vini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573016"/>
            <a:ext cx="3132846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534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VINÍCIUS DE MORAIS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251521" y="1412776"/>
            <a:ext cx="8712968" cy="5184575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Ainda na década de 1950, Vinícius e Tom unem-se a João Gilberto, e surge o movimento </a:t>
            </a:r>
            <a:r>
              <a:rPr lang="pt-B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Bossa Nova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Bossa Nova: </a:t>
            </a: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Seu nome se referia a uma nova </a:t>
            </a:r>
            <a:r>
              <a:rPr lang="pt-B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maneira de tocar e cantar </a:t>
            </a:r>
            <a:r>
              <a:rPr lang="pt-B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samba, </a:t>
            </a:r>
            <a:r>
              <a:rPr lang="pt-B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mais suave e </a:t>
            </a:r>
            <a:r>
              <a:rPr lang="pt-B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harmônica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inicialmente influenciada pelo </a:t>
            </a:r>
            <a:r>
              <a:rPr lang="pt-B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jazz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Usuário\JEC\Pictures\Educandário\Imagens para aulas\vinicius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761541"/>
            <a:ext cx="3929476" cy="2336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suário\JEC\Pictures\Educandário\Imagens para aulas\vinicius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761541"/>
            <a:ext cx="3672408" cy="2353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893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VINÍCIUS DE MORAIS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251521" y="1412776"/>
            <a:ext cx="8712968" cy="5184575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início, a bossa nova foi influenciada 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pelo jazz </a:t>
            </a: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americano da época. Porém, a partir da década de 1960, acabou </a:t>
            </a:r>
            <a:r>
              <a:rPr lang="pt-B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influenciando o próprio jazz e a música mundial</a:t>
            </a: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Em 1962, grandes compositores e intérpretes brasileiros, entre os quais Tom Jobim, João Gilberto e Sérgio Mendes, apresentaram um </a:t>
            </a:r>
            <a:r>
              <a:rPr lang="pt-B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concerto histórico </a:t>
            </a:r>
            <a:r>
              <a:rPr lang="pt-B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Carnegie </a:t>
            </a:r>
            <a:r>
              <a:rPr lang="pt-B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Hall</a:t>
            </a: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Nova York. </a:t>
            </a: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partir daí, as canções da bossa nova começaram a ser gravadas por </a:t>
            </a:r>
            <a:r>
              <a:rPr lang="pt-B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grandes artistas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como Frank 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Sinatra e </a:t>
            </a: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Ella Fitzgerald.</a:t>
            </a: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C:\Users\Usuário\JEC\Pictures\Educandário\Imagens para aulas\vi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827" y="4725144"/>
            <a:ext cx="2409825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Usuário\JEC\Pictures\Educandário\Imagens para aulas\vinicius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699099"/>
            <a:ext cx="24003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300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VINÍCIUS DE MORAIS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251521" y="1412776"/>
            <a:ext cx="8712968" cy="5184575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1956, publicou o </a:t>
            </a:r>
            <a:r>
              <a:rPr lang="pt-B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poema </a:t>
            </a:r>
            <a:r>
              <a:rPr lang="pt-BR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operário em construção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Dedica-se cada vez mais à música, com diversos parceiros: Dorival Caymmi, Tom Jobim, Edu Lobo, Baden Powell, Toquinho e Chico Buarque.</a:t>
            </a: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C:\Users\Usuário\JEC\Pictures\Educandário\Imagens para aulas\vinicius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6" y="3573016"/>
            <a:ext cx="3643331" cy="2372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Usuário\JEC\Pictures\Educandário\Imagens para aulas\vinicius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573016"/>
            <a:ext cx="3960440" cy="2394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366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VINÍCIUS DE MORAIS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251521" y="1412776"/>
            <a:ext cx="8712968" cy="5184575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Poesia: da transcendência espiritual ao amor sensual.</a:t>
            </a:r>
          </a:p>
          <a:p>
            <a:pPr algn="just"/>
            <a:r>
              <a:rPr lang="pt-B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1ª Fase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ística, cristã; </a:t>
            </a:r>
          </a:p>
          <a:p>
            <a:pPr algn="just"/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Idealismo</a:t>
            </a: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reocupação religiosa;</a:t>
            </a:r>
          </a:p>
          <a:p>
            <a:pPr algn="just"/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Angústia existencial diante da condição humana;</a:t>
            </a:r>
          </a:p>
          <a:p>
            <a:pPr algn="just"/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esejo de superar, por meio da transcendência mística, as sensações de pecado, culpa e desconsolo que a vida terrena oferece.</a:t>
            </a:r>
          </a:p>
          <a:p>
            <a:pPr algn="just"/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Linguagem mais 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complexa e subjetiva;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C:\Users\Usuário\JEC\Pictures\Educandário\Imagens para aulas\vinicius89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3571" y="198884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641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VINÍCIUS DE MORAIS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251521" y="1412776"/>
            <a:ext cx="8712968" cy="51845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Livros da fase religiosa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caminho para distância (1933);</a:t>
            </a:r>
          </a:p>
          <a:p>
            <a:pPr marL="0" indent="0" algn="just">
              <a:buNone/>
            </a:pP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 e Exegese (1935);</a:t>
            </a:r>
          </a:p>
          <a:p>
            <a:pPr marL="0" indent="0" algn="just">
              <a:buNone/>
            </a:pP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Ariana, a Mulher (1936);</a:t>
            </a: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C:\Users\Usuário\JEC\Pictures\Educandário\Imagens para aulas\vinicius10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120726"/>
            <a:ext cx="3688237" cy="2362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468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VINÍCIUS DE MORAIS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8712968" cy="576064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t-B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Místico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 está cheio de murmúrios misteriosos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na névoa clara das coisas há um vago sentido de espiritualização...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Tudo está cheio de ruídos sonolentos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vêm do céu, que vêm do chão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que esmagam o infinito do meu 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desespero (...)</a:t>
            </a: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olhar aberto que eu ponho nas coisas do alto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 todo um amor à divindade.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coração aberto que eu tenho para as coisas do alto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 todo um amor ao mundo.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espírito que eu tenho embebido das coisas do alto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 toda uma compreensão.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Almas que povoais o caminho de luz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Que, longas, passeais nas noites lindas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andais suspensas a caminhar no sentido da luz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que buscais, almas irmãs da minha?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 que vos arrastais dentro da noite murmurosa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 os vossos braços longos em atitude de êxtase?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Vedes alguma coisa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esta luz que me ofusca esconde à minha visão?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Sentis alguma coisa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eu não sinta talvez?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Porque as vossas mãos de nuvem e névoa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espalmam na suprema adoração?</a:t>
            </a:r>
            <a:b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 o castigo, talvez?</a:t>
            </a:r>
          </a:p>
          <a:p>
            <a:pPr marL="0" indent="0" algn="just">
              <a:buNone/>
            </a:pP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15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VINÍCIUS DE MORAIS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251521" y="1412776"/>
            <a:ext cx="8712968" cy="5184575"/>
          </a:xfrm>
        </p:spPr>
        <p:txBody>
          <a:bodyPr>
            <a:normAutofit/>
          </a:bodyPr>
          <a:lstStyle/>
          <a:p>
            <a:pPr algn="just"/>
            <a:r>
              <a:rPr lang="pt-B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2º Fase 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(começa com </a:t>
            </a:r>
            <a:r>
              <a:rPr lang="pt-BR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Cinco Elegias </a:t>
            </a:r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1943): </a:t>
            </a:r>
          </a:p>
          <a:p>
            <a:pPr algn="just"/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Proximidade com o mundo material;</a:t>
            </a:r>
          </a:p>
          <a:p>
            <a:pPr algn="just"/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Temas cotidianos e coisas simples da vida;</a:t>
            </a:r>
          </a:p>
          <a:p>
            <a:pPr algn="just"/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Sensualismo;</a:t>
            </a:r>
          </a:p>
          <a:p>
            <a:pPr algn="just"/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Amor;</a:t>
            </a:r>
          </a:p>
          <a:p>
            <a:pPr algn="just"/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Mulheres;</a:t>
            </a:r>
          </a:p>
          <a:p>
            <a:pPr algn="just"/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Linguagem mais simples e direta;</a:t>
            </a:r>
          </a:p>
          <a:p>
            <a:pPr algn="just"/>
            <a:r>
              <a:rPr lang="pt-B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Verso livre.</a:t>
            </a: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C:\Users\Usuário\JEC\Pictures\Educandário\Imagens para aulas\vinicius11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5" y="3068960"/>
            <a:ext cx="3284753" cy="3490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759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 Próprio">
  <a:themeElements>
    <a:clrScheme name="Es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Capital Própri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ital Própri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1108</TotalTime>
  <Words>759</Words>
  <Application>Microsoft Office PowerPoint</Application>
  <PresentationFormat>Apresentação na tela (4:3)</PresentationFormat>
  <Paragraphs>155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Capital Próprio</vt:lpstr>
      <vt:lpstr>VINÍCIUS DE MORAIS</vt:lpstr>
      <vt:lpstr>VINÍCIUS DE MORAIS</vt:lpstr>
      <vt:lpstr>VINÍCIUS DE MORAIS</vt:lpstr>
      <vt:lpstr>VINÍCIUS DE MORAIS</vt:lpstr>
      <vt:lpstr>VINÍCIUS DE MORAIS</vt:lpstr>
      <vt:lpstr>VINÍCIUS DE MORAIS</vt:lpstr>
      <vt:lpstr>VINÍCIUS DE MORAIS</vt:lpstr>
      <vt:lpstr>VINÍCIUS DE MORAIS</vt:lpstr>
      <vt:lpstr>VINÍCIUS DE MORAIS</vt:lpstr>
      <vt:lpstr>VINÍCIUS DE MORAIS</vt:lpstr>
      <vt:lpstr>VINÍCIUS DE MORAIS</vt:lpstr>
      <vt:lpstr>VINÍCIUS DE MORAIS</vt:lpstr>
      <vt:lpstr>VINÍCIUS DE MORAIS</vt:lpstr>
      <vt:lpstr>VINÍCIUS DE MORAIS</vt:lpstr>
      <vt:lpstr>VINÍCIUS DE MORAIS</vt:lpstr>
      <vt:lpstr>VINÍCIUS DE MORAIS</vt:lpstr>
      <vt:lpstr>VINÍCIUS DE MORAIS</vt:lpstr>
      <vt:lpstr>VINÍCIUS DE MORAIS</vt:lpstr>
      <vt:lpstr>VINÍCIUS DE MORAIS</vt:lpstr>
      <vt:lpstr>VINÍCIUS DE MORAIS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MONTEIRO LOBATO</dc:title>
  <dc:creator>Usuário</dc:creator>
  <cp:lastModifiedBy>Usuário</cp:lastModifiedBy>
  <cp:revision>115</cp:revision>
  <dcterms:created xsi:type="dcterms:W3CDTF">2019-03-17T11:33:24Z</dcterms:created>
  <dcterms:modified xsi:type="dcterms:W3CDTF">2019-09-29T14:47:30Z</dcterms:modified>
</cp:coreProperties>
</file>