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14" r:id="rId2"/>
    <p:sldId id="352" r:id="rId3"/>
    <p:sldId id="313" r:id="rId4"/>
    <p:sldId id="326" r:id="rId5"/>
    <p:sldId id="327" r:id="rId6"/>
    <p:sldId id="328" r:id="rId7"/>
    <p:sldId id="329" r:id="rId8"/>
    <p:sldId id="257" r:id="rId9"/>
    <p:sldId id="351" r:id="rId10"/>
    <p:sldId id="258" r:id="rId11"/>
    <p:sldId id="331" r:id="rId12"/>
    <p:sldId id="332" r:id="rId13"/>
    <p:sldId id="330" r:id="rId14"/>
    <p:sldId id="333" r:id="rId15"/>
    <p:sldId id="334" r:id="rId16"/>
    <p:sldId id="335" r:id="rId17"/>
    <p:sldId id="283" r:id="rId18"/>
    <p:sldId id="336" r:id="rId19"/>
    <p:sldId id="337" r:id="rId20"/>
    <p:sldId id="339" r:id="rId21"/>
    <p:sldId id="338" r:id="rId22"/>
    <p:sldId id="340" r:id="rId23"/>
    <p:sldId id="341" r:id="rId24"/>
    <p:sldId id="342" r:id="rId25"/>
    <p:sldId id="344" r:id="rId26"/>
    <p:sldId id="355" r:id="rId27"/>
    <p:sldId id="353" r:id="rId28"/>
    <p:sldId id="348" r:id="rId29"/>
    <p:sldId id="354" r:id="rId30"/>
    <p:sldId id="284" r:id="rId31"/>
    <p:sldId id="346" r:id="rId32"/>
    <p:sldId id="347" r:id="rId33"/>
    <p:sldId id="356" r:id="rId34"/>
    <p:sldId id="357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B6440-7F57-4510-AECF-ACC384D09A45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F935-8114-4320-8E8D-7C7D5DAED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61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EF935-8114-4320-8E8D-7C7D5DAEDCC3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34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Expressões Cotidianas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Usuário\JEC\Pictures\Educandário\Imagens para aulas\h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82" y="1417638"/>
            <a:ext cx="5760639" cy="467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2" y="6144059"/>
            <a:ext cx="1152128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53186"/>
            <a:ext cx="8229600" cy="61151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Dialogues (Diálogos)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295130"/>
              </p:ext>
            </p:extLst>
          </p:nvPr>
        </p:nvGraphicFramePr>
        <p:xfrm>
          <a:off x="251520" y="1130312"/>
          <a:ext cx="8568952" cy="4674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Português</a:t>
                      </a:r>
                      <a:r>
                        <a:rPr lang="pt-BR" sz="2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Inglês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 é o seu nome?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pt-BR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Oi, eu sou...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(F) (Muito) Prazer!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(F) Nice to meet you / Delighted to meet you / Pleased to meet you / Glad to meet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you!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Como vai? / Tudo bem? / Tudo Bom?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are you? / How are you doing?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Como é que tá?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How's you?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Estou bem, obrigado(a)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I'm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Fine,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thanks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Estou bem, e você?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I'm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Fine,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097" name="Picture 1" descr="C:\Users\Usuário\JEC\Pictures\Educandário\Imagens para aulas\by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172" y="3604"/>
            <a:ext cx="1573337" cy="97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53186"/>
            <a:ext cx="8229600" cy="61151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Dialogues (Diálogos)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127219"/>
              </p:ext>
            </p:extLst>
          </p:nvPr>
        </p:nvGraphicFramePr>
        <p:xfrm>
          <a:off x="251520" y="1130313"/>
          <a:ext cx="8568952" cy="4746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Português</a:t>
                      </a:r>
                      <a:r>
                        <a:rPr lang="pt-BR" sz="2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Inglês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legal, valeu. E você?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Fine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thanks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7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Está tudo bem?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everything OK?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7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Tudo bem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7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Obrigado(a) / Muito Obrigado(a)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 you / Thank you very much!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7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Obrigado(a) / Valeu!</a:t>
                      </a:r>
                      <a:endParaRPr lang="pt-BR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</a:t>
                      </a:r>
                      <a:r>
                        <a:rPr lang="pt-BR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Thanks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t-BR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Cheers</a:t>
                      </a:r>
                      <a:r>
                        <a:rPr lang="pt-BR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9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(F) O prazer é (todo) meu!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(F) Nice to meet you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too /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Pleased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meet you too / Glad to meet you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too!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4097" name="Picture 1" descr="C:\Users\Usuário\JEC\Pictures\Educandário\Imagens para aulas\by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172" y="3604"/>
            <a:ext cx="1573337" cy="97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3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53186"/>
            <a:ext cx="8229600" cy="61151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Dialogues (Diálogos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Passo a Passo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17574"/>
            <a:ext cx="4392488" cy="4764733"/>
          </a:xfrm>
        </p:spPr>
      </p:pic>
    </p:spTree>
    <p:extLst>
      <p:ext uri="{BB962C8B-B14F-4D97-AF65-F5344CB8AC3E}">
        <p14:creationId xmlns:p14="http://schemas.microsoft.com/office/powerpoint/2010/main" val="7701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1⁰ Passo - Cumprimentos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3199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907704" y="1484784"/>
            <a:ext cx="2736304" cy="1800200"/>
          </a:xfrm>
          <a:prstGeom prst="wedgeEllipseCallout">
            <a:avLst>
              <a:gd name="adj1" fmla="val -54749"/>
              <a:gd name="adj2" fmla="val 602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303570" y="1291388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5400" dirty="0" err="1" smtClean="0"/>
              <a:t>Hi</a:t>
            </a:r>
            <a:r>
              <a:rPr lang="pt-BR" sz="5400" dirty="0" smtClean="0"/>
              <a:t>!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78172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1⁰ Passo - Cumprimentos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5" y="2780928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907704" y="1484784"/>
            <a:ext cx="2736304" cy="1800200"/>
          </a:xfrm>
          <a:prstGeom prst="wedgeEllipseCallout">
            <a:avLst>
              <a:gd name="adj1" fmla="val -54749"/>
              <a:gd name="adj2" fmla="val 602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Morning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Morning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8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⁰ Passo – Como você está?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907704" y="1484784"/>
            <a:ext cx="2736304" cy="1800200"/>
          </a:xfrm>
          <a:prstGeom prst="wedgeEllipseCallout">
            <a:avLst>
              <a:gd name="adj1" fmla="val -54749"/>
              <a:gd name="adj2" fmla="val 602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fine!</a:t>
            </a:r>
          </a:p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⁰ Passo – Como você está?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907704" y="1484784"/>
            <a:ext cx="2736304" cy="1800200"/>
          </a:xfrm>
          <a:prstGeom prst="wedgeEllipseCallout">
            <a:avLst>
              <a:gd name="adj1" fmla="val -54749"/>
              <a:gd name="adj2" fmla="val 6022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Fine,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4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I </a:t>
            </a:r>
            <a:r>
              <a:rPr lang="pt-B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________.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Users\Usuário\JEC\Pictures\Educandário\Imagens para aulas\emotion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776864" cy="481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9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3⁰ Passo – Qual é o seu nome?</a:t>
            </a:r>
            <a:endParaRPr lang="pt-BR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835696" y="1484784"/>
            <a:ext cx="2952328" cy="1800200"/>
          </a:xfrm>
          <a:prstGeom prst="wedgeEllipseCallout">
            <a:avLst>
              <a:gd name="adj1" fmla="val -55674"/>
              <a:gd name="adj2" fmla="val 526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Cascão.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2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3⁰ Passo – Qual é o seu nome?</a:t>
            </a:r>
            <a:endParaRPr lang="pt-BR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835696" y="1484784"/>
            <a:ext cx="2952328" cy="1800200"/>
          </a:xfrm>
          <a:prstGeom prst="wedgeEllipseCallout">
            <a:avLst>
              <a:gd name="adj1" fmla="val -55674"/>
              <a:gd name="adj2" fmla="val 526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Chico.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Cumprimentos e Despedidas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2" y="6144059"/>
            <a:ext cx="1152128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66506"/>
            <a:ext cx="5688632" cy="4977553"/>
          </a:xfrm>
        </p:spPr>
      </p:pic>
    </p:spTree>
    <p:extLst>
      <p:ext uri="{BB962C8B-B14F-4D97-AF65-F5344CB8AC3E}">
        <p14:creationId xmlns:p14="http://schemas.microsoft.com/office/powerpoint/2010/main" val="134490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4⁰ Passo – Prazer em conhecê-lo.</a:t>
            </a:r>
            <a:endParaRPr lang="pt-BR" sz="45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835696" y="1484784"/>
            <a:ext cx="2952328" cy="1800200"/>
          </a:xfrm>
          <a:prstGeom prst="wedgeEllipseCallout">
            <a:avLst>
              <a:gd name="adj1" fmla="val -55674"/>
              <a:gd name="adj2" fmla="val 526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Nice to meet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meet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too!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5⁰ Passo – Despedida.</a:t>
            </a:r>
            <a:endParaRPr lang="pt-BR" sz="45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835696" y="1484784"/>
            <a:ext cx="2952328" cy="1800200"/>
          </a:xfrm>
          <a:prstGeom prst="wedgeEllipseCallout">
            <a:avLst>
              <a:gd name="adj1" fmla="val -55674"/>
              <a:gd name="adj2" fmla="val 526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Bye!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later!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5⁰ Passo – Despedida.</a:t>
            </a:r>
            <a:endParaRPr lang="pt-BR" sz="45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835696" y="1484784"/>
            <a:ext cx="2952328" cy="1800200"/>
          </a:xfrm>
          <a:prstGeom prst="wedgeEllipseCallout">
            <a:avLst>
              <a:gd name="adj1" fmla="val -55674"/>
              <a:gd name="adj2" fmla="val 526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Goodbye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 – Pedindo Permissão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 Explicativo em Elipse 9"/>
          <p:cNvSpPr/>
          <p:nvPr/>
        </p:nvSpPr>
        <p:spPr>
          <a:xfrm>
            <a:off x="1826284" y="908719"/>
            <a:ext cx="3284212" cy="1755567"/>
          </a:xfrm>
          <a:prstGeom prst="wedgeEllipseCallout">
            <a:avLst>
              <a:gd name="adj1" fmla="val -51412"/>
              <a:gd name="adj2" fmla="val 453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I go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bathroom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730512" y="864087"/>
            <a:ext cx="2579569" cy="1800200"/>
          </a:xfrm>
          <a:prstGeom prst="wedgeEllipseCallout">
            <a:avLst>
              <a:gd name="adj1" fmla="val 17305"/>
              <a:gd name="adj2" fmla="val 593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" y="1988840"/>
            <a:ext cx="1714500" cy="4064000"/>
          </a:xfr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800" y="2921231"/>
            <a:ext cx="29972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 – Pedindo Permissão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 Explicativo em Elipse 9"/>
          <p:cNvSpPr/>
          <p:nvPr/>
        </p:nvSpPr>
        <p:spPr>
          <a:xfrm>
            <a:off x="1826284" y="908719"/>
            <a:ext cx="3284212" cy="1755567"/>
          </a:xfrm>
          <a:prstGeom prst="wedgeEllipseCallout">
            <a:avLst>
              <a:gd name="adj1" fmla="val -51412"/>
              <a:gd name="adj2" fmla="val 453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I drink some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730512" y="864087"/>
            <a:ext cx="2579569" cy="1800200"/>
          </a:xfrm>
          <a:prstGeom prst="wedgeEllipseCallout">
            <a:avLst>
              <a:gd name="adj1" fmla="val 17305"/>
              <a:gd name="adj2" fmla="val 593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" y="1988840"/>
            <a:ext cx="1714500" cy="4064000"/>
          </a:xfr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800" y="2921231"/>
            <a:ext cx="29972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1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falando sobre o clima.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6" y="2704043"/>
            <a:ext cx="2196651" cy="2997126"/>
          </a:xfr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55" y="2675158"/>
            <a:ext cx="2412573" cy="2933935"/>
          </a:xfrm>
          <a:prstGeom prst="rect">
            <a:avLst/>
          </a:prstGeom>
        </p:spPr>
      </p:pic>
      <p:sp>
        <p:nvSpPr>
          <p:cNvPr id="10" name="Texto Explicativo em Elipse 9"/>
          <p:cNvSpPr/>
          <p:nvPr/>
        </p:nvSpPr>
        <p:spPr>
          <a:xfrm>
            <a:off x="1835696" y="1484784"/>
            <a:ext cx="2952328" cy="1800200"/>
          </a:xfrm>
          <a:prstGeom prst="wedgeEllipseCallout">
            <a:avLst>
              <a:gd name="adj1" fmla="val -55674"/>
              <a:gd name="adj2" fmla="val 5264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216945" y="1412776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sunny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9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falando sobre o clima.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 Explicativo em Elipse 9"/>
          <p:cNvSpPr/>
          <p:nvPr/>
        </p:nvSpPr>
        <p:spPr>
          <a:xfrm>
            <a:off x="1907704" y="1412776"/>
            <a:ext cx="2882660" cy="1584176"/>
          </a:xfrm>
          <a:prstGeom prst="wedgeEllipseCallout">
            <a:avLst>
              <a:gd name="adj1" fmla="val -49362"/>
              <a:gd name="adj2" fmla="val 4389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o Explicativo em Elipse 10"/>
          <p:cNvSpPr/>
          <p:nvPr/>
        </p:nvSpPr>
        <p:spPr>
          <a:xfrm>
            <a:off x="5436096" y="1135814"/>
            <a:ext cx="2579569" cy="1584176"/>
          </a:xfrm>
          <a:prstGeom prst="wedgeEllipseCallout">
            <a:avLst>
              <a:gd name="adj1" fmla="val 23125"/>
              <a:gd name="adj2" fmla="val 684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rainy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40" y="2977749"/>
            <a:ext cx="2995932" cy="2995932"/>
          </a:xfr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2996952"/>
            <a:ext cx="2976729" cy="297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76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falando sobre o clima.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7790953" cy="4982641"/>
          </a:xfrm>
        </p:spPr>
      </p:pic>
    </p:spTree>
    <p:extLst>
      <p:ext uri="{BB962C8B-B14F-4D97-AF65-F5344CB8AC3E}">
        <p14:creationId xmlns:p14="http://schemas.microsoft.com/office/powerpoint/2010/main" val="29591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falando sobre o clima.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Cloudy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nublado</a:t>
            </a:r>
          </a:p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Sunny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Ensolarado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Rainy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Chuvoso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Granizo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Drizzle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Chuviscos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Aguaceiro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Ventos fortes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Névoa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236" y="1340768"/>
            <a:ext cx="3034286" cy="406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falando sobre o clima.</a:t>
            </a:r>
            <a:endParaRPr lang="pt-BR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Thunder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Trovão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Lightning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Relâmpago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Storm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Tempestade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Snow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Frost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Geada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Heatwave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Onda de calor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Tornado -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Tornado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Hurricane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Furacão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826" y="1457387"/>
            <a:ext cx="3178696" cy="440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5526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Greetings (Cumprimentos) 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58676"/>
              </p:ext>
            </p:extLst>
          </p:nvPr>
        </p:nvGraphicFramePr>
        <p:xfrm>
          <a:off x="611560" y="1425001"/>
          <a:ext cx="7920880" cy="4596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2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Português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Inglês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Olá!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Hello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Oi!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 dia!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morning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 tarde!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afternoon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9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 noite (quando se chega a um lugar)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evening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 Dia!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Morning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Tarde!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Afternoon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97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Noite!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(IN) 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Evening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 (Em situações informais a palavra 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é omitida)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25600" y="2798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Usuário\JEC\Pictures\Educandário\Imagens para aulas\hello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-2363"/>
            <a:ext cx="1055762" cy="140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Logo_Etec colori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5" y="6143625"/>
            <a:ext cx="1152128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logo-novo-cps-c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7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frases </a:t>
            </a:r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sobre o clima.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tempo está ótimo hoje.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 lindo hoje, não é?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strange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tempo está tão estranho hoje.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horrible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tempo está horrível hoje, né?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 a temperatura você acha que está?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thermometer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Celsius!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Olhe para o termômetro, está vinte graus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Celsiu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no,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não, o tempo fechou.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stormy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nights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sleepy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noites de tempestade deixam você sonolento?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scared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thunder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lightning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tenho medo de trovões e relâmpagos.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looks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Parece que vai chover!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0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frases sobre o clima.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Hurry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It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raining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apresse! Começou a chover!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drizzles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lá, são só chuviscos.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Cloudy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Dias nublados me deixam triste.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road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foggy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Cuidado na estrada, está muito nebulosa.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too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out.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Está ventando muito para sair.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cleared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bom que limpou o tempo.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nights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chilly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amo noites de tempo fresquinho.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wanted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breeze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face.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que eu queria era sentir a brisa em meu rosto.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Look! A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rainbow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Olhe! Um arco-íris!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Let’s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park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came out.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ao parque, o sol apareceu.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402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Outras Situações: frases sobre o clima.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 fontScale="85000" lnSpcReduction="20000"/>
          </a:bodyPr>
          <a:lstStyle/>
          <a:p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cloud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há uma nuvem no céu.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Sunny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Dias ensolarados me alegram!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Drink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plenty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Beba muita água hoje, o tempo está muito seco.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wave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arrive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onda de calor vai chegar em breve.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sunny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beach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só amo tempo ensolarado quando estou na praia.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prefiro dias quentes aos frios.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humid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 tão úmido hoje.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snow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nunca vi neve.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20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Treinando a leitura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 descr="C:\Users\Usuário\JEC\Pictures\Educandário\Imagens para aulas\hi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6712"/>
            <a:ext cx="3960440" cy="296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Usuário\JEC\Pictures\Educandário\Imagens para aulas\hi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36712"/>
            <a:ext cx="3825775" cy="299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:\Users\Usuário\JEC\Pictures\Educandário\Imagens para aulas\hi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00" y="3982654"/>
            <a:ext cx="3815068" cy="264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C:\Users\Usuário\JEC\Pictures\Educandário\Imagens para aulas\hi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620" y="3982654"/>
            <a:ext cx="3700171" cy="277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1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Tradução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980728"/>
            <a:ext cx="8932034" cy="571723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Oi, eu sou Pedro.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Olá, eu sou Anita.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Prazer em conhecer você, Anita.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Prazer em conhecer você também.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Anita, esta é a Senhorita Mendes. Ela é a nossa professora.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Prazer em conhecê-la,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Senhorita Mendes.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Prazer em conhecer você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também, Anita.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E este é Oscar. Ele é meu amigo.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Oi, Anita.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Olá, Oscar.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77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Bom dia!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509" y="1185912"/>
            <a:ext cx="6336704" cy="4680520"/>
          </a:xfrm>
        </p:spPr>
      </p:pic>
    </p:spTree>
    <p:extLst>
      <p:ext uri="{BB962C8B-B14F-4D97-AF65-F5344CB8AC3E}">
        <p14:creationId xmlns:p14="http://schemas.microsoft.com/office/powerpoint/2010/main" val="16293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 tarde!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7904114" cy="4426305"/>
          </a:xfrm>
        </p:spPr>
      </p:pic>
    </p:spTree>
    <p:extLst>
      <p:ext uri="{BB962C8B-B14F-4D97-AF65-F5344CB8AC3E}">
        <p14:creationId xmlns:p14="http://schemas.microsoft.com/office/powerpoint/2010/main" val="4164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 noite! (chegada)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75" y="1128393"/>
            <a:ext cx="7798067" cy="4738409"/>
          </a:xfrm>
        </p:spPr>
      </p:pic>
    </p:spTree>
    <p:extLst>
      <p:ext uri="{BB962C8B-B14F-4D97-AF65-F5344CB8AC3E}">
        <p14:creationId xmlns:p14="http://schemas.microsoft.com/office/powerpoint/2010/main" val="24948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322" cy="7920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 noite! (despedida)</a:t>
            </a:r>
            <a:endParaRPr lang="pt-BR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" descr="logo-novo-cps-c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42901"/>
            <a:ext cx="6408712" cy="4608512"/>
          </a:xfrm>
        </p:spPr>
      </p:pic>
    </p:spTree>
    <p:extLst>
      <p:ext uri="{BB962C8B-B14F-4D97-AF65-F5344CB8AC3E}">
        <p14:creationId xmlns:p14="http://schemas.microsoft.com/office/powerpoint/2010/main" val="33382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6024"/>
            <a:ext cx="8229600" cy="1158752"/>
          </a:xfrm>
        </p:spPr>
        <p:txBody>
          <a:bodyPr/>
          <a:lstStyle/>
          <a:p>
            <a:r>
              <a:rPr lang="pt-B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Farewells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(Despedidas)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813208"/>
              </p:ext>
            </p:extLst>
          </p:nvPr>
        </p:nvGraphicFramePr>
        <p:xfrm>
          <a:off x="651539" y="1484784"/>
          <a:ext cx="7931224" cy="4420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5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5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0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Português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Inglês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Até logo / Até mais!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you / See you later / Until next time / Until we meet again!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Até já!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you in a minute/ See you soon!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Até amanhã!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you tomorrow / Until tomorrow!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Tchau!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Goodbye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Bye </a:t>
                      </a:r>
                      <a:r>
                        <a:rPr lang="pt-BR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bye</a:t>
                      </a: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1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Foi um prazer / Gostei de vê-lo!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Pleased to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0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 noite! (como despedida ao se retirar de um lugar à noite)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night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09725" y="2973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by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11483"/>
            <a:ext cx="1201291" cy="120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ogo_Etec colori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99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53186"/>
            <a:ext cx="8229600" cy="61151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Dialogues (Diálogos</a:t>
            </a:r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2" y="6143625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72199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842" y="1005358"/>
            <a:ext cx="6480720" cy="4854284"/>
          </a:xfrm>
        </p:spPr>
      </p:pic>
    </p:spTree>
    <p:extLst>
      <p:ext uri="{BB962C8B-B14F-4D97-AF65-F5344CB8AC3E}">
        <p14:creationId xmlns:p14="http://schemas.microsoft.com/office/powerpoint/2010/main" val="3868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1280</Words>
  <Application>Microsoft Office PowerPoint</Application>
  <PresentationFormat>Apresentação na tela (4:3)</PresentationFormat>
  <Paragraphs>178</Paragraphs>
  <Slides>34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Tema do Office</vt:lpstr>
      <vt:lpstr>Expressões Cotidianas</vt:lpstr>
      <vt:lpstr>Cumprimentos e Despedidas</vt:lpstr>
      <vt:lpstr>Greetings (Cumprimentos) </vt:lpstr>
      <vt:lpstr>Bom dia!</vt:lpstr>
      <vt:lpstr>Boa tarde!</vt:lpstr>
      <vt:lpstr>Boa noite! (chegada)</vt:lpstr>
      <vt:lpstr>Boa noite! (despedida)</vt:lpstr>
      <vt:lpstr>Farewells (Despedidas)</vt:lpstr>
      <vt:lpstr>Dialogues (Diálogos)</vt:lpstr>
      <vt:lpstr>Dialogues (Diálogos)</vt:lpstr>
      <vt:lpstr>Dialogues (Diálogos)</vt:lpstr>
      <vt:lpstr>Dialogues (Diálogos) – Passo a Passo</vt:lpstr>
      <vt:lpstr>1⁰ Passo - Cumprimentos</vt:lpstr>
      <vt:lpstr>1⁰ Passo - Cumprimentos</vt:lpstr>
      <vt:lpstr>2⁰ Passo – Como você está?</vt:lpstr>
      <vt:lpstr>2⁰ Passo – Como você está?</vt:lpstr>
      <vt:lpstr>How are you? I am ________.</vt:lpstr>
      <vt:lpstr>3⁰ Passo – Qual é o seu nome?</vt:lpstr>
      <vt:lpstr>3⁰ Passo – Qual é o seu nome?</vt:lpstr>
      <vt:lpstr>4⁰ Passo – Prazer em conhecê-lo.</vt:lpstr>
      <vt:lpstr>5⁰ Passo – Despedida.</vt:lpstr>
      <vt:lpstr>5⁰ Passo – Despedida.</vt:lpstr>
      <vt:lpstr>Outras Situações – Pedindo Permissão</vt:lpstr>
      <vt:lpstr>Outras Situações – Pedindo Permissão</vt:lpstr>
      <vt:lpstr>Outras Situações: falando sobre o clima.</vt:lpstr>
      <vt:lpstr>Outras Situações: falando sobre o clima.</vt:lpstr>
      <vt:lpstr>Outras Situações: falando sobre o clima.</vt:lpstr>
      <vt:lpstr>Outras Situações: falando sobre o clima.</vt:lpstr>
      <vt:lpstr>Outras Situações: falando sobre o clima.</vt:lpstr>
      <vt:lpstr>Outras Situações: frases sobre o clima.</vt:lpstr>
      <vt:lpstr>Outras Situações: frases sobre o clima.</vt:lpstr>
      <vt:lpstr>Outras Situações: frases sobre o clima.</vt:lpstr>
      <vt:lpstr>Treinando a leitura</vt:lpstr>
      <vt:lpstr>Tradução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ARTHUR VINÍCIUS FEITOSA FURTADO</cp:lastModifiedBy>
  <cp:revision>87</cp:revision>
  <dcterms:created xsi:type="dcterms:W3CDTF">2017-07-25T12:59:05Z</dcterms:created>
  <dcterms:modified xsi:type="dcterms:W3CDTF">2020-05-19T11:28:13Z</dcterms:modified>
</cp:coreProperties>
</file>