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9" r:id="rId3"/>
    <p:sldId id="288" r:id="rId4"/>
    <p:sldId id="299" r:id="rId5"/>
    <p:sldId id="290" r:id="rId6"/>
    <p:sldId id="291" r:id="rId7"/>
    <p:sldId id="317" r:id="rId8"/>
    <p:sldId id="320" r:id="rId9"/>
    <p:sldId id="318" r:id="rId10"/>
    <p:sldId id="319" r:id="rId11"/>
    <p:sldId id="292" r:id="rId12"/>
    <p:sldId id="293" r:id="rId13"/>
    <p:sldId id="294" r:id="rId14"/>
    <p:sldId id="295" r:id="rId15"/>
    <p:sldId id="296" r:id="rId16"/>
    <p:sldId id="300" r:id="rId17"/>
    <p:sldId id="297" r:id="rId18"/>
    <p:sldId id="301" r:id="rId19"/>
    <p:sldId id="321" r:id="rId20"/>
    <p:sldId id="302" r:id="rId21"/>
    <p:sldId id="303" r:id="rId22"/>
    <p:sldId id="313" r:id="rId23"/>
    <p:sldId id="314" r:id="rId24"/>
    <p:sldId id="315" r:id="rId25"/>
    <p:sldId id="316" r:id="rId26"/>
    <p:sldId id="308" r:id="rId27"/>
    <p:sldId id="309" r:id="rId28"/>
    <p:sldId id="310" r:id="rId29"/>
    <p:sldId id="312" r:id="rId30"/>
    <p:sldId id="311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F9DA74-560A-46BD-A781-6EF6FE99854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F9DA74-560A-46BD-A781-6EF6FE99854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8F9DA74-560A-46BD-A781-6EF6FE99854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Modernismo brasileiro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1ª fase (1922/1930): Geração de 22, Heroica ou Destruidora.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2ª fase (1930-1945): Geração de 30 ou Edificadora.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fase (1945-?): Geração de 1945 ou Pós-Modernismo.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 –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uário\JEC\Pictures\Educandário\Imagens para aulas\sam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7594535" cy="25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“Juro que este livro é feito sem palavras. É uma fotografia muda. Este livro é um silêncio. Este livro é uma pergunta.” </a:t>
            </a:r>
            <a:endParaRPr lang="pt-BR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Escrevo por não ter nada a fazer no mundo: sobrei e não há lugar para mim na terra dos homens. Escrevo porque sou um desesperado e estou cansado, não suporto mais a rotina de me ser e se não fosse a sempre novidade que é escrever, eu me morreria simbolicamente todos os dias. Mas preparado estou para sair discretamente pela saída da porta dos fundos. Experimentei quase tudo, inclusive a paixão e o seu desespero. E agora só quereria ter o que eu tivesse sido e não fui</a:t>
            </a:r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t-B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HORA DA ESTRELA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 de 45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 é a arte da palavra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Esse princípio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choca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ideias da poesia de 30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(social, política, religiosa e filosófica).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 –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uário\JEC\Pictures\Educandário\Imagens para aulas\3geração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800664" cy="32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Traço </a:t>
            </a:r>
            <a:r>
              <a:rPr lang="pt-B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formalizante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disciplina formal, preocupação com a sonoridade e respeito à semântica.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Alguns cultivaram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estilo culto e elevado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neoparnasianismo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Outros buscaram uma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essencial, sintética, precisa, concreta e racional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 –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uário\JEC\Pictures\Educandário\Imagens para aulas\3geração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49180"/>
            <a:ext cx="3888432" cy="20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Outra característica comum foi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sondagem psicológica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personagens, como se vê na obra de Clarice Lispector e Lygia Fagundes Telles.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 –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uário\JEC\Pictures\Educandário\Imagens para aulas\3geração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5584806" cy="29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autores e obras:</a:t>
            </a: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Clarice Lispector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Perto do Coração Selvagem (1944);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Lustre (1946); 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Laços de Família (1960);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Paixão segundo G. H. (1964);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Hora da Estrela (1977).</a:t>
            </a: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João Cabral de Melo Neto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Morte e Vida Severina (1955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 –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uário\JEC\Pictures\Educandário\Imagens para aulas\3geração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808312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autores e obras:</a:t>
            </a: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Lygia Fagundes Telles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Ciranda de Pedra (1954);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Meninas (1973).</a:t>
            </a: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Guimar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ães Rosa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Sagarana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(1946);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 Sertão Veredas (1956);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Campo Geral (1964).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 –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uário\JEC\Pictures\Educandário\Imagens para aulas\3geração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3123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do sonho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1964: Golpe Militar;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1969: AI-5: fechamento político, censuras, prisões e exílios;</a:t>
            </a: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artística sofreu um refluxo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embora muitos artistas tenham lutado contra a ditadura.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 –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uário\JEC\Pictures\Educandário\Imagens para aulas\3geração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952750" cy="21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uário\JEC\Pictures\Educandário\Imagens para aulas\3geração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70" y="4437112"/>
            <a:ext cx="2762250" cy="21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uário\JEC\Pictures\Educandário\Imagens para aulas\3geração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40" y="4437113"/>
            <a:ext cx="2926940" cy="21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Pós-Modernismo ou Literatura Contemporânea.</a:t>
            </a: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Dispersão cultural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Valores individuais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detrimento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movimentos artísticos organizados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contemporânea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Usuário\JEC\Pictures\Educandário\Imagens para aulas\3geração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830434"/>
            <a:ext cx="4177451" cy="25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uário\JEC\Pictures\Educandário\Imagens para aulas\3geração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87" y="3830434"/>
            <a:ext cx="3959453" cy="25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Contemporânea Brasileira: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Herdeira dos modernistas;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Metalinguagem;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Experimentalismo formal;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Engajamento social;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Mistura de tendência estéticas.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contemporânea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uário\JEC\Pictures\Educandário\Imagens para aulas\3geração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470232"/>
            <a:ext cx="201622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uário\JEC\Pictures\Educandário\Imagens para aulas\3geração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470231"/>
            <a:ext cx="17716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Usuário\JEC\Pictures\Educandário\Imagens para aulas\3geração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11" y="4470232"/>
            <a:ext cx="24669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Usuário\JEC\Pictures\Educandário\Imagens para aulas\3geração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87" y="4470232"/>
            <a:ext cx="209807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Contemporânea Brasileira: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Ironia;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Aproximação da arte erudita e da popular;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Intertextualidade (diálogo entre obras).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contemporânea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Usuário\JEC\Pictures\Educandário\Imagens para aulas\3geração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24300"/>
            <a:ext cx="6624736" cy="28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de 1930/1945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literatura brasileira foi essencialmente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ideológica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voltada para a discussão dos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 brasileiros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 –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uário\JEC\Pictures\Educandário\Imagens para aulas\3geraçã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40324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Crítico Manoel da Costa Pinto: “Existem duas ideias sobre a poesia brasileira (...) um de seus traços predominantes é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diálogo cerrado com a tradição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Mas não qualquer tradição. O marco zero, por assim dizer, seria a poesia que emergiu com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Moderna de 22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contemporânea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Usuário\JEC\Pictures\Educandário\Imagens para aulas\sam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3903684" cy="261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Crítico Manoel da Costa Pinto: “A segunda ideia (...) é que essa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modernista se bifurca em dois eixos principais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uma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vertente  mais lírica, subjetiva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(...) e outra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 objetiva, experimental, formalista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(...)”.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contemporânea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Usuário\JEC\Pictures\Educandário\Imagens para aulas\3geração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8640960" cy="308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Concretistas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(1950/1960): 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vanguarda tardia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Experimentos estéticos;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Radicalismo estético (poesia </a:t>
            </a:r>
            <a:r>
              <a:rPr lang="pt-B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rock’n’roll</a:t>
            </a:r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Usuário\JEC\Pictures\Educandário\Imagens para aulas\3geração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503395" cy="286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do verso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palavras devem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ocupar o espaço da página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sem linearidade;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Palavra deve estabelecer relação direta com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geométricos, gráficos e visuais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Usuário\JEC\Pictures\Educandário\Imagens para aulas\3geração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75986"/>
            <a:ext cx="4104456" cy="26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Poemas-objeto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 poema, como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produto fabricado industrialmente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deixa de ter relação subjetiva e psicológica com seu autor.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 deve falar por si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do eu lírico.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Usuário\JEC\Pictures\Educandário\Imagens para aulas\3geração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5286321" cy="29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usados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Experiências sonoras;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Caracteres tipográficos diferentes;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Diagramação inusitada de textos;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Neologismos;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Colagem;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Dobradura;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Fotografia.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Usuário\JEC\Pictures\Educandário\Imagens para aulas\3geração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15551"/>
            <a:ext cx="3593817" cy="264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 atual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 marginal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década de 1970 e dos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modernistas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Lirismo espontâneo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Apuro formal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misturam a poesia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outras linguagens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o vídeo, a fotografia e a música.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contemporânea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C:\Users\Usuário\JEC\Pictures\Educandário\Imagens para aulas\3geração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486916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Poetas atuais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Arnaldo Antunes;</a:t>
            </a:r>
          </a:p>
          <a:p>
            <a:pPr algn="just"/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Waly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Salomão;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Paulo Leminski;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Carlito Azevedo;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Fernando Paixão.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contemporânea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C:\Users\Usuário\JEC\Pictures\Educandário\Imagens para aulas\3geração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38" y="1916832"/>
            <a:ext cx="476662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Prosa atual é essencialmente urbana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existe homogeneidade de estilos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Afinidade temática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ruas deterioradas; botecos esquálidos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periferias; famílias traumatizadas pelo desemprego, violência e loucura; isolamento; vulnerabilidade do sujeito moderno e urbano; desenraizamento proporcionado pela cidade.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contemporânea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C:\Users\Usuário\JEC\Pictures\Educandário\Imagens para aulas\3geração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11" y="4797151"/>
            <a:ext cx="27812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Usuário\JEC\Pictures\Educandário\Imagens para aulas\3geração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Usuário\JEC\Pictures\Educandário\Imagens para aulas\3geração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02331"/>
            <a:ext cx="295232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Prosa atual - vertentes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 urbano;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Prosa intimista;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Ficção Regionalista;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Policial.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contemporânea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Usuário\JEC\Pictures\Educandário\Imagens para aulas\3geração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38966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1945, muda o cenário nacional e internacional: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da Segunda Guerra Mundial;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Início da Guerra Fria;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da Era Vargas;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democrático e desenvolvimentista no Brasil, cujo auge foi o governo de Juscelino Kubitschek (1956/1961); 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 –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3geraçã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76178"/>
            <a:ext cx="3816424" cy="21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Romancistas atuais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João Ubaldo Ribeiro;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Milton Hatoum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Chico Buarque;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Dalton Trevisan;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Rubem Fonseca;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Bernardo de Carvalho.</a:t>
            </a: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contemporânea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C:\Users\Usuário\JEC\Pictures\Educandário\Imagens para aulas\3geração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65" y="1988840"/>
            <a:ext cx="1330383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uário\JEC\Pictures\Educandário\Imagens para aulas\3geração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7" y="1988841"/>
            <a:ext cx="1401681" cy="199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Usuário\JEC\Pictures\Educandário\Imagens para aulas\3geração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1378675" cy="20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de grande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efervescência cultural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Bossa Nova (décadas de 1950/60);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Concretismo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(décadas de 1950/60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Cinema Novo (décadas de 1960/70);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Festivais de Música (década de 1970);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Tropicalismo (década de 1970).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 –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uário\JEC\Pictures\Educandário\Imagens para aulas\3geraçã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71424"/>
            <a:ext cx="2808312" cy="18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uário\JEC\Pictures\Educandário\Imagens para aulas\3geração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71244"/>
            <a:ext cx="2664296" cy="18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uário\JEC\Pictures\Educandário\Imagens para aulas\3geração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71424"/>
            <a:ext cx="2520280" cy="18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Geração: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menos exigidos social e politicamente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os artistas empreenderam uma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 estética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busca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novas formas de expressão.</a:t>
            </a:r>
          </a:p>
          <a:p>
            <a:pPr marL="45720" indent="0" algn="just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 –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uário\JEC\Pictures\Educandário\Imagens para aulas\3geração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5112568" cy="30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Passaram a conviver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dois tipos de obras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literárias: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produções que mantinham certa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preocupação social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davam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continuidade ao regionalismo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aquelas cuja grande novidade era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torno da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própria linguagem literária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 –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3geraçã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27781"/>
            <a:ext cx="3744416" cy="237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uário\JEC\Pictures\Educandário\Imagens para aulas\3geração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27781"/>
            <a:ext cx="4176464" cy="237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2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Preocupação social e regionalismo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MORTE E VIDA SEVERINA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uário\JEC\Pictures\Educandário\Imagens para aulas\3geraçã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184360" cy="395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uário\JEC\Pictures\Educandário\Imagens para aulas\3geração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04" y="2564904"/>
            <a:ext cx="3880536" cy="395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Inovações em torno da linguagem literária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rezava conseguia um oco de alma – e esse oco é o tudo que posso eu jamais ter. Mais do que isso, nada. Mas o vazio tem o valor e a semelhança do pleno. Um meio de obter é não procurar, um meio de ter é o de não pedir e somente acreditar que o silêncio que eu creio em mim é resposta a meu – a meu mistério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HORA DA ESTRELA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uário\JEC\Pictures\Educandário\Imagens para aulas\3geraçã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30099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Aliás – descubro eu agora – também eu não faço a menor falta, e até o que escrevo um outro escreveria. Um outro escritor, sim, mas teria que ser homem porque escritora mulher pode lacrimejar piegas.” </a:t>
            </a:r>
            <a:endParaRPr lang="pt-BR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já não se perguntou: sou um monstro ou isto é ser uma pessoa</a:t>
            </a:r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pt-B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HORA DA ESTRELA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uário\JEC\Pictures\Educandário\Imagens para aulas\3geração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03416"/>
            <a:ext cx="4248472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de">
  <a:themeElements>
    <a:clrScheme name="Grade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ad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ad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886</TotalTime>
  <Words>1189</Words>
  <Application>Microsoft Office PowerPoint</Application>
  <PresentationFormat>Apresentação na tela (4:3)</PresentationFormat>
  <Paragraphs>192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Grade</vt:lpstr>
      <vt:lpstr>MODERNISMO – 3ª Geração</vt:lpstr>
      <vt:lpstr>MODERNISMO – 3ª Geração</vt:lpstr>
      <vt:lpstr>MODERNISMO – 3ª Geração</vt:lpstr>
      <vt:lpstr>MODERNISMO – 3ª Geração</vt:lpstr>
      <vt:lpstr>MODERNISMO – 3ª Geração</vt:lpstr>
      <vt:lpstr>MODERNISMO – 3ª Geração</vt:lpstr>
      <vt:lpstr>MORTE E VIDA SEVERINA</vt:lpstr>
      <vt:lpstr>A HORA DA ESTRELA</vt:lpstr>
      <vt:lpstr>A HORA DA ESTRELA</vt:lpstr>
      <vt:lpstr>A HORA DA ESTRELA</vt:lpstr>
      <vt:lpstr>MODERNISMO – 3ª Geração</vt:lpstr>
      <vt:lpstr>MODERNISMO – 3ª Geração</vt:lpstr>
      <vt:lpstr>MODERNISMO – 3ª Geração</vt:lpstr>
      <vt:lpstr>MODERNISMO – 3ª Geração</vt:lpstr>
      <vt:lpstr>MODERNISMO – 3ª Geração</vt:lpstr>
      <vt:lpstr>MODERNISMO – 3ª Geração</vt:lpstr>
      <vt:lpstr>Literatura contemporânea</vt:lpstr>
      <vt:lpstr>Literatura contemporânea</vt:lpstr>
      <vt:lpstr>Literatura contemporânea</vt:lpstr>
      <vt:lpstr>Literatura contemporânea</vt:lpstr>
      <vt:lpstr>Literatura contemporânea</vt:lpstr>
      <vt:lpstr>concretismo</vt:lpstr>
      <vt:lpstr>concretismo</vt:lpstr>
      <vt:lpstr>concretismo</vt:lpstr>
      <vt:lpstr>concretismo</vt:lpstr>
      <vt:lpstr>Literatura contemporânea</vt:lpstr>
      <vt:lpstr>Literatura contemporânea</vt:lpstr>
      <vt:lpstr>Literatura contemporânea</vt:lpstr>
      <vt:lpstr>Literatura contemporânea</vt:lpstr>
      <vt:lpstr>Literatura contemporânea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MONTEIRO LOBATO</dc:title>
  <dc:creator>Usuário</dc:creator>
  <cp:lastModifiedBy>Usuário</cp:lastModifiedBy>
  <cp:revision>94</cp:revision>
  <dcterms:created xsi:type="dcterms:W3CDTF">2019-03-17T11:33:24Z</dcterms:created>
  <dcterms:modified xsi:type="dcterms:W3CDTF">2019-11-13T15:29:48Z</dcterms:modified>
</cp:coreProperties>
</file>