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9" r:id="rId2"/>
    <p:sldId id="320" r:id="rId3"/>
    <p:sldId id="321" r:id="rId4"/>
    <p:sldId id="322" r:id="rId5"/>
    <p:sldId id="323" r:id="rId6"/>
    <p:sldId id="324" r:id="rId7"/>
    <p:sldId id="332" r:id="rId8"/>
    <p:sldId id="325" r:id="rId9"/>
    <p:sldId id="326" r:id="rId10"/>
    <p:sldId id="327" r:id="rId11"/>
    <p:sldId id="328" r:id="rId12"/>
    <p:sldId id="329" r:id="rId13"/>
    <p:sldId id="330" r:id="rId14"/>
    <p:sldId id="333" r:id="rId15"/>
    <p:sldId id="334" r:id="rId16"/>
    <p:sldId id="331" r:id="rId17"/>
    <p:sldId id="335" r:id="rId18"/>
    <p:sldId id="336" r:id="rId19"/>
    <p:sldId id="337" r:id="rId20"/>
    <p:sldId id="338" r:id="rId21"/>
    <p:sldId id="339" r:id="rId22"/>
    <p:sldId id="344" r:id="rId23"/>
    <p:sldId id="340" r:id="rId24"/>
    <p:sldId id="341" r:id="rId25"/>
    <p:sldId id="343" r:id="rId26"/>
    <p:sldId id="342" r:id="rId27"/>
    <p:sldId id="345" r:id="rId28"/>
    <p:sldId id="346" r:id="rId29"/>
    <p:sldId id="347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F9DA74-560A-46BD-A781-6EF6FE998544}" type="datetimeFigureOut">
              <a:rPr lang="pt-BR" smtClean="0"/>
              <a:t>16/11/2019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C5C4A52-3601-4F05-97C7-052A33E72CA3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amad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50" y="1184178"/>
            <a:ext cx="5400599" cy="514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o escritor regionalista que mais profundamente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retratou a decadência dos engenhos de cana nordestinos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início do século XX.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 mesmo era proveniente de uma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família de senhores de engenho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muitos críticos, foi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dos maiores contadores de histórias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Brasil, ao lado de Monteiro Lobato, por sua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solta, fluida, livre e popular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amad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97152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Além disso,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transpôs para a literatura o imaginário do povo nordestino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antes expresso apenas em narrativas orais e nos cordéis.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obras: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Menino de engenho (1932);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Fogo Morto (1943).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amad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75" y="4797152"/>
            <a:ext cx="3168352" cy="17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Possui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narrador 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protagonista Carlinhos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em sua idade adulta narra aos leitores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sua história.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Carlinhos, aos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anos,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vê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assassinar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mãe com um tiro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 Juca vai buscá-lo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ir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morar com seu avô materno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seu engenho, chamado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Rosa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Chegando lá, ao ter contato com o campo,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fica encantado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Logo que chega, recebe cuidados carinhosos de sua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Maria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chegada de um cangaceiro, histórias contadas pelas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negras,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lendas de lobisomem; tudo vai marcando sua infância. O menino vivencia o sofrimento com as secas 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enchentes, quando seu avô e os outros senhores de engenho perdem tudo.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Menino de Engenho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amad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29200"/>
            <a:ext cx="1584176" cy="15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Apaixona-se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sua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Maria Clara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quando ela vem passar as férias no engenho, e tem com ela seu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primeiro beijo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Ela volta para a cidade, e ele fica muito solitário, chegando a chorar.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dia, chega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carta do hospício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 pai está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 então fica com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medo de ficar igual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Carlinhos tinha também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morrer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 ter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asma crônica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podia tomar banho de rio, brincar até tarde, pois podia ter uma crise. Era cercado de cuidados até que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Maria casa-se e ele se sente ainda mais sozinho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solitário.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 Sinhazinha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cuidar dele.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Menino de Engenho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amad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02" y="4869160"/>
            <a:ext cx="2514600" cy="174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anos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seu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primeiro contato com uma mulher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chamada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Zefa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Cajá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 pega uma “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doença de homem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Quando descobrem o que houve,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prendem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Zefa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todos fazem piadas com Carlinhos,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tratando-o como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precoce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Carlinhos sente que é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menino feito para a maldade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Era qualificado como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libertino, perdido, e não religioso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Sentia-se mal com tantos desejos sexuais. Seu avô decide então colocá-lo num internato, como salvação.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Carlinhos parte de trem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já sentindo saudade do engenho onde passou sua infância e aprendeu tanta coisa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Menino de Engenho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amado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5157192"/>
            <a:ext cx="2476500" cy="14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96752"/>
            <a:ext cx="8712968" cy="5400599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parte: “O mestre José Amaro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Seleiro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renomado da região,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terras pertencentes ao Seu Lula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dedicação do homem ao ofício consome a saúde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conferindo-lhe um aspecto doentio. Mora inicialmente com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filha Marta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uma solteirona que acaba enlouquecendo, e com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mulher, Sinhá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Entre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principais figuras com as quais desenvolve suas conversas estão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Capitão Vitorino Carneiro da Cunha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quem se apieda pelo modo como é tratado pelo povo da região;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cego Torquato e Alípio, mensageiros do Capitão Antônio Silvino, cangaceiro temido da região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mestre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admira e respeita o cangaceiro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 considerá-lo o vingador dos pobres e explorados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400" dirty="0"/>
          </a:p>
          <a:p>
            <a:pPr marL="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Fogo Morto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amado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15886"/>
            <a:ext cx="2486025" cy="12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96752"/>
            <a:ext cx="8712968" cy="540059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virtude de seu semblante doentio e da insônia, que o leva a vagar pelas madrugadas nas ermas estradas da região, José Amaro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amaldiçoado pelo povo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o acusa de ser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lobisomem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filha é internada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ele é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expulso da terra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que mora e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mulher foge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 temer que o marido seja o lobisomem. Seu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fim trágico só será revelado na terceira parte do livro: entregue à própria sorte, José Amaro é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preso e humilhado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 tropa do Tenente Maurício,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acusado de colaborar com o Capitão Antônio Silvino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Perdido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irremediavelmente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orgulho, único bem que possuía,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mestre se suicida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t-BR" sz="2400" dirty="0"/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Fogo Morto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uário\JEC\Pictures\Educandário\Imagens para aulas\amad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2141215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96752"/>
            <a:ext cx="8712968" cy="5400599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 parte: “O Engenho do Seu Lula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narrador promove um recuo temporal rumo à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época da construção do Engenho de Santa Fé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fundador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engenho fora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capitão Tomás Cabral de Melo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chegou à região, um sítio próximo ao engenho Santa Rosa, e criou um dos maiores engenhos do local, conquistando o respeito e a admiração de todos.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Fogo Morto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uário\JEC\Pictures\Educandário\Imagens para aulas\amado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925250" cy="294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96752"/>
            <a:ext cx="8712968" cy="5400599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busca de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pretendente para sua filha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ele se encanta com Luís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César de Holanda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Chacon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Fino e estudado, é considerado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ótimo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partido. Depois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casado, o capitão percebe que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genro não se interessa pelo trabalho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engenho e passa a considerá-lo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leseira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a morte do capitão,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Lula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passou a ser chamado, mostra-se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autoritário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impõe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severos castigos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aos escravos e lidera sua família e o engenho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o talento nem o trabalho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capitão Tomás.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engenho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 em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decadência e,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após a abolição da escravatura, os escravos debandam e o engenho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deixa de produzir açúcar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(torna-se “fogo morto”).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Fogo Morto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uário\JEC\Pictures\Educandário\Imagens para aulas\amado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0" y="5229200"/>
            <a:ext cx="3676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96752"/>
            <a:ext cx="8712968" cy="5400599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ataque epilético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Seu Lula passa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entregar à religião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 influência do negro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Floripes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Por fim, acaba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gastando todo o dinheiro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havia recebido de seu sogro como herança. Esta parte do livro se encerra com a famosa frase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“Acabara-se o Santa Fé”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Fogo Morto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uário\JEC\Pictures\Educandário\Imagens para aulas\amado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9"/>
            <a:ext cx="4394794" cy="2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Rachel de Queiroz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(1910-2003): nasceu em Fortaleza/CE;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tradutora, romancista, escritora, jornalista, cronista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dramaturga brasileira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mulher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ingressar na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Academia Brasileira de Letras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1993, foi a primeira mulher galardoada com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Prêmio Camões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amad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85394"/>
            <a:ext cx="2392660" cy="18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96752"/>
            <a:ext cx="8712968" cy="5400599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parte: “O Capitão Vitorino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perambula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estradas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cavaleiro errante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ostentando 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poder e uma dignidade que está longe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possuir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capitão vive, assim como Mestre José Amaro e Seu Lula, em uma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realidade muito diferente da que tenta aparentar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Certo dia, o capitão Antônio Silvino invade o engenho Santa Fé após saquear a cidade do Pilar. Ao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tentar defender o engenho, Capitão Vitorino é agredido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chegada da polícia, todos são presos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Após ser liberado,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Vitorino pensa em seguir carreira política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região.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Fogo Morto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Usuário\JEC\Pictures\Educandário\Imagens para aulas\amad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23063"/>
            <a:ext cx="2053977" cy="1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uário\JEC\Pictures\Educandário\Imagens para aulas\amado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27" y="5123063"/>
            <a:ext cx="2828925" cy="15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Jorge Amado (1912-2001): nasceu em Itabuna/BA.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Formado 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foi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deputado federal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1946, pelo Partido Comunista Brasileiro. Foi autor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emenda constitucional que garantia a liberdade religiosa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 sua preocupação com os cultos afro-brasileiros.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grande amor foi a esposa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Zélia Gattai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quem foi casado durante décadas. Morreu em virtude de uma parada cardiorrespiratória.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Usuário\JEC\Pictures\Educandário\Imagens para aulas\amado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5445224"/>
            <a:ext cx="2781300" cy="11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1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 em virtude de uma parada cardiorrespiratória.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 dos escritores brasileiros de maior sucesso mundial. Traduzido em 55 países, vendeu mais de 20 milhões de exemplares. 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Críticas: caráter militante de algumas obras, linguagem despretensiosa e popular, histórias populares e recheadas de erotismo.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C:\Users\Usuário\JEC\Pictures\Educandário\Imagens para aulas\amado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85" y="4842779"/>
            <a:ext cx="2495550" cy="17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obras: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País do Carnaval (1931);</a:t>
            </a:r>
          </a:p>
          <a:p>
            <a:pPr algn="just"/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Jubiabá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(1935);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 Morto (1936)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Capitães da Areia (1937);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Gabriela, Cravo e Canela (1958); 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morte e a morte de Quincas Berro D’água (1959);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 Flor e seus Dois Maridos (1966);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Teresa Batista Cansada de Guerra (1972);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Tieta do Agreste (1977).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Usuário\JEC\Pictures\Educandário\Imagens para aulas\amado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Temática: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sua obra é uma das mais significativas da moderna ficção brasileira, sendo voltada essencialmente às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raízes nacionais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São temas constantes nela 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e injustiças sociais,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folclore, a política, as crenças,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tradições e a sensualidade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povo brasileiro, contribuindo assim para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deste aspecto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mesmo.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C:\Users\Usuário\JEC\Pictures\Educandário\Imagens para aulas\amado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60" y="4797152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3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Temática: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Capitães da Areia: abandono das crianças de rua;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Terras do sem-fim: lutas entre os coronéis do cacau e os exportadores;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C:\Users\Usuário\JEC\Pictures\Educandário\Imagens para aulas\amado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40438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Estilo e temática: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Ideias socialistas (1ª fase);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Rico panorama da cultura e sociedade baiana;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Denúncia social;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 lírico e direto;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Usuário\JEC\Pictures\Educandário\Imagens para aulas\amado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3833478" cy="196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romance, que retrata o cotidiano de um grupo de meninos de rua, procura mostrar não apenas os assaltos e as atitudes violentas de sua vida bestializada, mas também as aspirações e os pensamentos ingênuos, comuns a qualquer criança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CAPITÃES DA AREIA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uário\JEC\Pictures\Educandário\Imagens para aulas\amado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032448" cy="268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CAPITÃES DA AREIA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C:\Users\Usuário\JEC\Pictures\Educandário\Imagens para aulas\AMADO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603"/>
            <a:ext cx="9108504" cy="57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CAPITÃES DA AREIA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C:\Users\Usuário\JEC\Pictures\Educandário\Imagens para aulas\amado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5723"/>
            <a:ext cx="8640960" cy="53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Militou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omunista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em 1937, foi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defender ideais esquerdistas;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escritora mudou de lado posteriormente e passou a defender ideias conservadoras. Participou de um grupo de intelectuais que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tentou derrubar Getúlio e JK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 apoio ativamente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golpe militar de 1964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Nunca se arrependeu disso.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amad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1866900" cy="22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 dúvida, é uma das maiores escritoras que o Brasil já teve: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obras: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Quinze (1930);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Caminho de pedras (1937)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Três Marias (1939);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Memorial de Maria Moura (1992). 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amad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97" y="2134359"/>
            <a:ext cx="2778247" cy="41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Estilo: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Prosa enxuta e dinâmica;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Texto ágil e de apelo popular;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de discurso direto;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Denúncia da realidade social;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psicológicos.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amad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69160"/>
            <a:ext cx="29432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24744"/>
            <a:ext cx="8712968" cy="547260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Resumo: O título se refere à forte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 de 1915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Chico Bento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vivia com sua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esposa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Cordulina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seus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três filhos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fazenda de Dona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Maroca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Quixadá. Ele era vaqueiro e o sustento vinha da terra.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entanto, com o problema 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cada vez mais assolava a região onde viviam, ele e sua família são obrigados 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migrar para a capital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Ceará, Fortaleza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Desempregado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 busca de condições mais dignas, ele e sua família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vão a pé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Quixadá a Fortaleza, pois não tinham o dinheiro da passagem. Grande parte da obra relata as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dificuldades, desde a fome e a sede, que passaram durante o trajeto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QUINZE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amad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24744"/>
            <a:ext cx="8712968" cy="547260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passagens, ele e sua família encontram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 grupo de retirantes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saciando a fome com a carcaça de um gado. Comovido com a cena, ele decide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dividir a pouca comida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levavam (rapadura e farinha) com os novos amigos.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Diante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tanta fome,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dos filhos do casal, Josias, come uma raiz de mandioca cru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que causa sua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 disso, o filho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velho, Pedro, acaba se juntando a outro bando de retirantes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casal não o vê mais.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QUINZE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amad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8" y="4255390"/>
            <a:ext cx="23772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124744"/>
            <a:ext cx="8712968" cy="547260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chegar em Fortaleza, a família de Chico Bento vai para 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"Campo de Concentração"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 espaço destinado aos flagelados da seca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Ali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encontram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Conceição, professora e voluntária, que por fim, torna-se madrinha do filho caçula do casal: Manuel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apelidado de Duquinha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Conceição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ajuda a comprar passagens para São Paulo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eles para ficar com o menino, uma vez que o considerava um filho. Embora apresentassem resistência,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Duquinha acabou ficando no Ceará com sua madrinha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chegada da chuva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consequentemente da esperança para o povo nordestino, a avó de Conceição resolve voltar a sua terra natal,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garota decide ficar em Fortaleza.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QUINZE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amad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3216"/>
            <a:ext cx="2847975" cy="12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1" y="1412776"/>
            <a:ext cx="8712968" cy="518457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José Lins do Rego (1901-1957):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foi romancista e jornalista. Nasceu no Engenho Corredor, Pilar, PB, em 3 de junho de 1901, e faleceu no Rio de Janeiro, RJ, em 12 de setembro de 1957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longo da vida, foi promotor, fiscal de impostos e jornalista.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Quarto ocupante da Cadeira 25, eleito em 15 de setembro de 1955, na sucessão de Ataulfo de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Paiva.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REGIONALISTAS 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uário\JEC\Pictures\Educandário\Imagens para aulas\amad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90" y="486916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1439</TotalTime>
  <Words>1997</Words>
  <Application>Microsoft Office PowerPoint</Application>
  <PresentationFormat>Apresentação na tela (4:3)</PresentationFormat>
  <Paragraphs>123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Papel</vt:lpstr>
      <vt:lpstr>REGIONALISTAS 2</vt:lpstr>
      <vt:lpstr>REGIONALISTAS 2</vt:lpstr>
      <vt:lpstr>REGIONALISTAS 2</vt:lpstr>
      <vt:lpstr>REGIONALISTAS 2</vt:lpstr>
      <vt:lpstr>REGIONALISTAS 2</vt:lpstr>
      <vt:lpstr>O QUINZE</vt:lpstr>
      <vt:lpstr>O QUINZE</vt:lpstr>
      <vt:lpstr>O QUINZE</vt:lpstr>
      <vt:lpstr>REGIONALISTAS 2</vt:lpstr>
      <vt:lpstr>REGIONALISTAS 2</vt:lpstr>
      <vt:lpstr>REGIONALISTAS 2</vt:lpstr>
      <vt:lpstr>Menino de Engenho</vt:lpstr>
      <vt:lpstr>Menino de Engenho</vt:lpstr>
      <vt:lpstr>Menino de Engenho</vt:lpstr>
      <vt:lpstr>Fogo Morto</vt:lpstr>
      <vt:lpstr>Fogo Morto</vt:lpstr>
      <vt:lpstr>Fogo Morto</vt:lpstr>
      <vt:lpstr>Fogo Morto</vt:lpstr>
      <vt:lpstr>Fogo Morto</vt:lpstr>
      <vt:lpstr>Fogo Morto</vt:lpstr>
      <vt:lpstr>REGIONALISTAS 2</vt:lpstr>
      <vt:lpstr>REGIONALISTAS 2</vt:lpstr>
      <vt:lpstr>REGIONALISTAS 2</vt:lpstr>
      <vt:lpstr>REGIONALISTAS 2</vt:lpstr>
      <vt:lpstr>REGIONALISTAS 2</vt:lpstr>
      <vt:lpstr>REGIONALISTAS 2</vt:lpstr>
      <vt:lpstr>CAPITÃES DA AREIA</vt:lpstr>
      <vt:lpstr>CAPITÃES DA AREIA</vt:lpstr>
      <vt:lpstr>CAPITÃES DA AREIA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MONTEIRO LOBATO</dc:title>
  <dc:creator>Usuário</dc:creator>
  <cp:lastModifiedBy>Usuário</cp:lastModifiedBy>
  <cp:revision>161</cp:revision>
  <dcterms:created xsi:type="dcterms:W3CDTF">2019-03-17T11:33:24Z</dcterms:created>
  <dcterms:modified xsi:type="dcterms:W3CDTF">2019-11-16T15:11:13Z</dcterms:modified>
</cp:coreProperties>
</file>