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79" r:id="rId2"/>
    <p:sldId id="380" r:id="rId3"/>
    <p:sldId id="381" r:id="rId4"/>
    <p:sldId id="382" r:id="rId5"/>
    <p:sldId id="383" r:id="rId6"/>
    <p:sldId id="384" r:id="rId7"/>
    <p:sldId id="386" r:id="rId8"/>
    <p:sldId id="387" r:id="rId9"/>
    <p:sldId id="388" r:id="rId10"/>
    <p:sldId id="389" r:id="rId11"/>
    <p:sldId id="390" r:id="rId12"/>
    <p:sldId id="385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3907" autoAdjust="0"/>
  </p:normalViewPr>
  <p:slideViewPr>
    <p:cSldViewPr>
      <p:cViewPr varScale="1">
        <p:scale>
          <a:sx n="70" d="100"/>
          <a:sy n="70" d="100"/>
        </p:scale>
        <p:origin x="7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17/06/2020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494" y="2348880"/>
            <a:ext cx="3412554" cy="3465269"/>
          </a:xfrm>
          <a:prstGeom prst="rect">
            <a:avLst/>
          </a:prstGeom>
        </p:spPr>
      </p:pic>
      <p:sp>
        <p:nvSpPr>
          <p:cNvPr id="9" name="Texto Explicativo em Elipse 8"/>
          <p:cNvSpPr/>
          <p:nvPr/>
        </p:nvSpPr>
        <p:spPr>
          <a:xfrm>
            <a:off x="5646601" y="1356166"/>
            <a:ext cx="3024336" cy="1745205"/>
          </a:xfrm>
          <a:prstGeom prst="wedgeEllipseCallout">
            <a:avLst>
              <a:gd name="adj1" fmla="val -71826"/>
              <a:gd name="adj2" fmla="val 6875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Hello</a:t>
            </a:r>
            <a:r>
              <a:rPr lang="pt-BR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!</a:t>
            </a:r>
            <a:endParaRPr lang="pt-BR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3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entre (dois).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212976"/>
            <a:ext cx="3960440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(close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perto de, próximo 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212976"/>
            <a:ext cx="2601204" cy="275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7623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00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028825"/>
            <a:ext cx="4635978" cy="34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2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in/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inside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028825"/>
            <a:ext cx="4635978" cy="34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348880"/>
            <a:ext cx="4215348" cy="334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4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925" y="2564904"/>
            <a:ext cx="4215348" cy="334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64" y="2636912"/>
            <a:ext cx="4664159" cy="310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4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/over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64" y="2636912"/>
            <a:ext cx="4664159" cy="310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0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204864"/>
            <a:ext cx="3507010" cy="365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18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Hoje vamos aprender a perguntar e responder sobre a localização de lugares e objetos. Para tanto, sempre usaremos “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(Onde).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497663"/>
            <a:ext cx="1930648" cy="2446033"/>
          </a:xfrm>
          <a:prstGeom prst="rect">
            <a:avLst/>
          </a:prstGeom>
        </p:spPr>
      </p:pic>
      <p:sp>
        <p:nvSpPr>
          <p:cNvPr id="11" name="Texto Explicativo em Elipse 10"/>
          <p:cNvSpPr/>
          <p:nvPr/>
        </p:nvSpPr>
        <p:spPr>
          <a:xfrm>
            <a:off x="3491880" y="3068960"/>
            <a:ext cx="3960440" cy="1728192"/>
          </a:xfrm>
          <a:prstGeom prst="wedgeEllipseCallout">
            <a:avLst>
              <a:gd name="adj1" fmla="val -74246"/>
              <a:gd name="adj2" fmla="val -1383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Where </a:t>
            </a:r>
            <a:r>
              <a:rPr lang="pt-BR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is</a:t>
            </a:r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pt-BR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my</a:t>
            </a:r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pt-BR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spaceship</a:t>
            </a:r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?</a:t>
            </a:r>
            <a:endParaRPr lang="pt-BR" sz="32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8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front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204864"/>
            <a:ext cx="3507010" cy="365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65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rabbit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rabbit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063" y="2636912"/>
            <a:ext cx="2853873" cy="332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0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rabbit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rabbit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063" y="2636912"/>
            <a:ext cx="2853873" cy="332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0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elephant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elephant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36912"/>
            <a:ext cx="5101538" cy="306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elephant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elephant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36912"/>
            <a:ext cx="5101538" cy="306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91824"/>
            <a:ext cx="91440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a-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b-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armchair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d-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teapot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e- Where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21" y="3212976"/>
            <a:ext cx="9144000" cy="289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PREPOSIÇÕES DE LUGAR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091824"/>
            <a:ext cx="91440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a-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/over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b-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armchair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d-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teapot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microwave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toaster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e- The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over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21" y="3933056"/>
            <a:ext cx="9144000" cy="217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8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89856" y="1091823"/>
            <a:ext cx="8507288" cy="510634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raro, há confusão entre as preposições “in”, “</a:t>
            </a:r>
            <a:r>
              <a:rPr lang="pt-B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“</a:t>
            </a:r>
            <a:r>
              <a:rPr lang="pt-B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pois as três sign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ificam “em”, “no” e “na”.</a:t>
            </a:r>
            <a:endParaRPr lang="pt-B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refere-se a um lugar como 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 específico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refere-se a um lugar como 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 definida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refere-se a um lugar como 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superfície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828" y="2028825"/>
            <a:ext cx="2267744" cy="408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91824"/>
            <a:ext cx="843528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refere-se a um lugar como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 específico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Jim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bus stop.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Rose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sitting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desk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home.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Laura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22" y="2000261"/>
            <a:ext cx="3133822" cy="381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62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refere-se a um lugar como </a:t>
            </a:r>
            <a:r>
              <a:rPr lang="pt-BR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área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definida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país, região, cidade, bairro, local dentro da cidade/prédio/casa.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Mike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Portugal.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Jim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Bebedouro.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Copacabana.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Fred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The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arden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743" y="2348880"/>
            <a:ext cx="2147531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are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(Onde estão meus amigos?)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(Onde é o banco?)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 (Onde está meu livro?)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pen? (Onde está a caneta?)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200" y="3861048"/>
            <a:ext cx="2592288" cy="218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3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91824"/>
            <a:ext cx="843528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refere-se a um lugar como </a:t>
            </a:r>
            <a:r>
              <a:rPr lang="pt-BR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superfície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books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shelf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grass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oranges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268" y="1806196"/>
            <a:ext cx="2493144" cy="399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91824"/>
            <a:ext cx="843528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1: para endereços, usamos: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rua, avenida e praça;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At: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 casa ou prédio.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735,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Street.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Madison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Avenue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699" y="1806197"/>
            <a:ext cx="2708101" cy="405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6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91824"/>
            <a:ext cx="843528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2: In X At.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At: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referir-se a local como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um local público.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referir-se a local como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construção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prédio.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forgot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wallet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office. (prédio)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Mary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hard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office. (instituição)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13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91824"/>
            <a:ext cx="843528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2: In X At.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At: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referir-se a local como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um local público.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referir-se a local como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construção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prédio.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hot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theater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(prédio)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comic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play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theater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(instituição)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7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91824"/>
            <a:ext cx="8435280" cy="5106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2: In X At.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At: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referir-se a local como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um local público.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referir-se a local como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construção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prédio.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The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out. (prédio)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The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1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(instituição)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8945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Preencham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espaços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branco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a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adequada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We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were_______the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farm last weekend. It was great fun.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They're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living_______Brazil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they are from the USA.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I'm______my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bedroom now. Where are you now?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He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was________home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the accident happened.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She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was_________the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bus when I saw her.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There are many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people________a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big city.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Don't talk about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it_______work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Don't worry.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The animals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slept_______the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floor.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9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8945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Preencham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espaços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branco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a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adequada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 last weekend. It was great fun.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They're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living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Brazil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they are from the USA.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I'm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my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bedroom now. Where are you now?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home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accident happened.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She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 when I saw her.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There are many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city.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Don't talk about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Don't worry.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The animals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slept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floor.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93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beneath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sob, embaixo de.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752" y="3097913"/>
            <a:ext cx="3917480" cy="302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over)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sobre, em cima de.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238" y="3068960"/>
            <a:ext cx="3820212" cy="305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2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(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inside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dentro de.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box.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140968"/>
            <a:ext cx="4018179" cy="284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atrás de.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068960"/>
            <a:ext cx="3603123" cy="288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0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front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frente 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front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116226"/>
            <a:ext cx="3384376" cy="271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5191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 DE LUGAR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91824"/>
            <a:ext cx="8229600" cy="51063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ao lado de.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Where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dog.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056" y="3429000"/>
            <a:ext cx="5910039" cy="232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31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3752</TotalTime>
  <Words>1514</Words>
  <Application>Microsoft Office PowerPoint</Application>
  <PresentationFormat>Apresentação na tela (4:3)</PresentationFormat>
  <Paragraphs>357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2" baseType="lpstr">
      <vt:lpstr>Arial</vt:lpstr>
      <vt:lpstr>Bell MT</vt:lpstr>
      <vt:lpstr>Calibri</vt:lpstr>
      <vt:lpstr>Times New Roman</vt:lpstr>
      <vt:lpstr>Wingdings</vt:lpstr>
      <vt:lpstr>Tema do Office</vt:lpstr>
      <vt:lpstr>PREPOSIÇÕES</vt:lpstr>
      <vt:lpstr>PREPOSIÇÕES</vt:lpstr>
      <vt:lpstr>PREPOSIÇÕES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EXERCÍCIOS - 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  <vt:lpstr>PREPOSIÇÕES DE LUGAR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374</cp:revision>
  <dcterms:created xsi:type="dcterms:W3CDTF">2018-05-26T12:30:19Z</dcterms:created>
  <dcterms:modified xsi:type="dcterms:W3CDTF">2020-06-17T13:20:03Z</dcterms:modified>
</cp:coreProperties>
</file>