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1" r:id="rId3"/>
    <p:sldId id="257" r:id="rId4"/>
    <p:sldId id="265" r:id="rId5"/>
    <p:sldId id="264" r:id="rId6"/>
    <p:sldId id="263" r:id="rId7"/>
    <p:sldId id="268" r:id="rId8"/>
    <p:sldId id="266" r:id="rId9"/>
    <p:sldId id="272" r:id="rId10"/>
    <p:sldId id="269" r:id="rId11"/>
    <p:sldId id="273" r:id="rId12"/>
    <p:sldId id="270" r:id="rId13"/>
    <p:sldId id="26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7" r:id="rId27"/>
    <p:sldId id="286" r:id="rId28"/>
    <p:sldId id="288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 – Modo Indicativo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Dá-se o nome de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às várias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assumidas pelo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expressão de um fato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 Indicativo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indica uma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certeza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uma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realidade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aqui.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verbos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1966" y="4221088"/>
            <a:ext cx="3528392" cy="159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96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Tempos do Modo Indicativo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Futuro do Presente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deve ocorrer num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 vindouro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relação ao momento atual. Ex.: Ele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estudará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lições amanhã. 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2064368"/>
              </p:ext>
            </p:extLst>
          </p:nvPr>
        </p:nvGraphicFramePr>
        <p:xfrm>
          <a:off x="683568" y="2420891"/>
          <a:ext cx="7920932" cy="35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0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02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02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1ª Conjugação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ão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ão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ão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ÃO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88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Tempos do Modo Indicativo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Futuro do Pretérito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Expressa:</a:t>
            </a:r>
          </a:p>
          <a:p>
            <a:pPr algn="just"/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 possível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mas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realizado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tivesse dinheiro,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viajaria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 férias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 sobre fato passado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Joana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teria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seus vinte anos quando foi mãe.</a:t>
            </a:r>
          </a:p>
          <a:p>
            <a:pPr algn="just"/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convite ou pedido polido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Você me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informaria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horas?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tempo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5132" y="4149080"/>
            <a:ext cx="2547897" cy="190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2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Tempos do Modo Indicativo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Futuro do Pretérito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Conjungação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2078939"/>
              </p:ext>
            </p:extLst>
          </p:nvPr>
        </p:nvGraphicFramePr>
        <p:xfrm>
          <a:off x="827584" y="1628800"/>
          <a:ext cx="7920932" cy="424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0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02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02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1ª Conjugação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692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íamos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íamos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íamos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ÍAMOS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ÍEIS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IAM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86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os modos verbais, está correta a sequência: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Modo verbal que expressa ideia de certeza, quando um fato é concluído como real;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–Modo verbal que expressa dúvida, incerteza, quando há poucas possibilidades de concretização da ação verbal;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– Modo verbal que pode estar na forma afirmativa ou na forma negativa. Expressa ideia de ordem, conselho ou pedido.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modo imperativo – modo subjuntivo – modo indicativo.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modo imperativo – modo indicativo – modo subjuntivo.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modo indicativo – modo subjuntivo – modo imperativo.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modo indicativo – modo imperativo – modo subjuntivo.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7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(PUC)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o último trompejo do berrante, engarrafam no curral da estrada-de-ferro o rebanho" (Guimarães Rosa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 verbal</a:t>
            </a: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engarrafam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encontra no tempo: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presente do subjuntivo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imperfeito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indicativo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pretérito perfeito do indicativo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presente do indicativo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imperativo afirmativo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00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Conjugue os verbos no presente do indicativo.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Você 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curso amanhã. 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hoje. (começar)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senhora ______________ aqui? _____________, sim. (morar)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Eu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_____________ em apartamento.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você?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(morar)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Nossos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amigos ____________ na Espanha.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Ele __________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inglês e alemão ela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espanhol.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Vocês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____________ no Brasil? ____________, sim. (morar)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 ____________ francês, mas eu não ____________. (falar)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Nós _____________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escritório do engenheiro. (entrar)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secretária ______________ na sala do engenheiro. (entrar)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curso hoje mesmo? Não, 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_______. (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começar)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Conjugue os verbos no presente do indicativo.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Você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começa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curso amanhã. Eu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começo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hoje. (começar)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aqui?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sim. (morar)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Eu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apartamento.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você?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(morar)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Nossos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amigos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Espanha.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Ele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inglês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alemão,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espanhol.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Vocês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Brasil?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sim. (morar)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francês, mas eu não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Nós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escritório do engenheiro. (entrar)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secretária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sala do engenheiro. (entrar)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começa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curso hoje mesmo? Não, não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começa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começar)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as frases abaixo com os verbos no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pretérito imperfeito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indicativo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Maria não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falar inglês. (saber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 oitocentos, não ____________ o avião. (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existir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Antes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viajar, Bob não _____________ português. (saber)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Naquele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dia, ele não ___________ dinheiro. (trazer)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carregador disse que não __________ levar as malas. (poder)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___________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temperatura agradável ontem.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fazer)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Jessica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sempre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nervosa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português. (ficar/falar)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Eles _____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apartamentos grandes quando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Brasil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(preferir/morar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Ela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___________ ir ao cinema, mas os amigos a convenceram. (querer)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Nós _________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esse restaurante todos 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domingos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no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Rio. (ir/estar)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8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as frases abaixo com os verbos no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pretérito imperfeito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indicativo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Maria 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falar inglês. (saber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 oitocentos, 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avião. (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existir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Antes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viajar, Bob 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português. (saber)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Naquele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dia, ele 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trazia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dinheiro. (trazer)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carregador disse que 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levar as malas. (poder)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temperatura agradável ontem.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fazer)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Jessica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sempre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ficava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nervosa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falava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português. (ficar/falar)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Eles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preferiam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apartamentos grandes quando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moravam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Brasil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(preferir/morar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Ela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ao cinema, mas os amigos a convenceram. (querer)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Nós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íamos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esse restaurante todos 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domingos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estávamos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Rio. (ir/estar)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5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frases com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pretérito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perfeito ou imperfeito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indicativo. 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_____________ (telefonar), ela trabalhava no escritório.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Você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____________ (visitar) o Brasil?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Alves __________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(ser) meu professor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inglês.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Ela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(ir) nos acompanhar à igreja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ontem, mas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nunca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(chegar) porque o carro dela 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(funcionar).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sábados, os meninos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(brincar) no parque até a hora 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almoço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Você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 (precisar) de ajuda para resolver esse problema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ontem?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 (começar) a nevar?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Antigamente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irmão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(dar) aula de matemática, mas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(deixar) essa carreira para trabalhar numa loja.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Eles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 (entrar) no avião quando a aeromoça lhes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(oferecer) um jornal.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10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Tempos do Modo Indicativo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Expressa: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 que ocorre no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momento da fala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Chove muito agora. 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água do mar é salgada.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habitual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Nós trabalhamos muito.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próxima no futuro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Vou à sua casa amanhã.</a:t>
            </a:r>
          </a:p>
          <a:p>
            <a:pPr algn="just"/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tempo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437112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30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frases com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pretérito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perfeito ou imperfeito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indicativo. 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telefonei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(telefonar), ela trabalhava no escritório.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Você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(visitar) o Brasil?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(ser) meu professor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inglês.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Ela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(ir) nos acompanhar à igreja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ontem, mas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nunca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(chegar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o carro dela não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funcionou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(funcionar).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sábados, os meninos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brincavam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(brincar) no parque até a hora 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almoço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Você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(precisar) de ajuda para resolver esse problema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ontem?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Quando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começou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(começar) a nevar?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Antigamente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irmão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(dar) aula de matemática, mas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deixou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(deixar) essa carreira para trabalhar numa loja. 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Eles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entravam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(entrar) no avião quando a aeromoça lhes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ofereceu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(oferecer) um jornal.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8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você faria nestas situações? Crie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possíveis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reações usando os verbos e expressões entre parênteses.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Depois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dê sua própria opinião. Use os verbos no FUTURO DO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PRETÉRITO.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carro quebra às duas horas da manhã.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ligar para casa):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ligaria para casa imediatamente.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(chamar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mecânico):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chamaria um mecânico.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pegar um táxi):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pegaria um táxi. </a:t>
            </a:r>
          </a:p>
          <a:p>
            <a:pPr marL="0" indent="0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Você se esqueceu do aniversário do seu melhor amigo.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telefonar para ele): _______________________________________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(pedir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desculpas):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comprar um presente): ____________________________________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resposta pessoal): ________________________________________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22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Você teve aumento de mesada.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ao cinema mais vezes):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comprar roupas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um presente para minha mãe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___________________________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resposta pessoal): ________________________________________</a:t>
            </a:r>
          </a:p>
          <a:p>
            <a:pPr marL="0" indent="0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Você tirou nota baixa em cálculo.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estudar mais da próxima vez):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prestar atenção às aulas):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fazer todos os exercícios): _________________________________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tirar as dúvidas com o professor): ___________________________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resposta pessoal):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31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(TRT) "(...) que PARECIA suave anjo de voz tranquila." O verbo de mesmo tempo e modo em que se encontra o verbo grifado acima está na frase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(...)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que se AMARRAVA cachorro com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linguiça.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Só num único e mesmo jornal PERMANECI mais de vinte anos.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Algumas figuras se TORNARAM sombras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(...)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(...)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MORREU nas masmorras do Chile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(...)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(...) que LARGOU o jornalismo (...)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1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(FVG) Assinale a alternativa em que os verbos IMPREGNAR, OPTAR, SUAR e ESTREAR preenchem corretamente as lacunas das frases a seguir. Esse tipo de tinta ___ de cheiro acre a roupa da loja. / O coronel sempre ___ pelo praça de maior destreza para dirigir a viatura. / Nos dias de calor, ele ___ demais; por isso o ar condicionado do carro. / O cantor ___ no teatro da Barra ontem, à noite. Um sucesso!</a:t>
            </a:r>
          </a:p>
          <a:p>
            <a:pPr marL="457200" indent="-457200">
              <a:buAutoNum type="alphaUcParenR"/>
            </a:pP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Impreguina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opta, sua,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estreiou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Impregna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opta, soa,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estreiou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Impregna, opta, sua, estreou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Impreguina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opita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soa,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estreiou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Impregna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opita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sua,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estreiou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Preencha os espaços em branco com a conjugação correta dos verbos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parênteses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mais-que-perfeito composto.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- Olha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quando eu tive a Helena, a minha filha mais velha, eu já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terminar) meu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mestrado,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_______________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terminar)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meu doutorado, eu era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eu morava no Brasil na época, eu já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(viajar)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vários lugares,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adoro viajar. Eu já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(ir)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 ________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(ir)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China, eu já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à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Europa, e... é... é isso.</a:t>
            </a:r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20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Reescreva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frases a seguir, utilizando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mais-que-perfeito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composto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mais-que-perfeito simples: 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me telefonou pela manhã, mas eu só cheguei no escritório à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noite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eu cheguei no escritório, ela já tinha me telefonado. 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eu cheguei no escritório, ela já me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telefonara. 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escrevi uma carta e depois a mandei pelo correio.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mandei pelo correio a carta 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mandei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pelo correio a carta 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3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Nós compramos os ingressos e depois assistimos ao show. 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Nós assistimos ao show porque já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ingressos.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Nós assistimos ao show porque já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ingressos.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nasci dois anos antes que meu irmão.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meu irmão nasceu, eu já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meu irmão nasceu, eu já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6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avô 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morreu antes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os tios dele. 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tios 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morreram, o seu avô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 ____________.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tios 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morreram,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avô já ____________.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32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Tempos do Modo Indicativo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 – Conjugação: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3218943"/>
              </p:ext>
            </p:extLst>
          </p:nvPr>
        </p:nvGraphicFramePr>
        <p:xfrm>
          <a:off x="683568" y="1988841"/>
          <a:ext cx="7920880" cy="3960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10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1ª Conjugação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Parte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3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25735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Tempos do Modo Indicativo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836712"/>
            <a:ext cx="8280970" cy="528945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Pretérito Perfeito -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Expressa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ação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concluída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estudou as lições ontem à noite.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8571202"/>
              </p:ext>
            </p:extLst>
          </p:nvPr>
        </p:nvGraphicFramePr>
        <p:xfrm>
          <a:off x="683568" y="2420891"/>
          <a:ext cx="7704856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1ª Conjugação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Canto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36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Tempos do Modo Indicativo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Pretérito Imperfeito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Expressa: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Ação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passada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concluída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estudava as lições quando foi interrompido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passada frequente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repetida: Na juventude,  trabalhava em um banco.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tempo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7268" y="3980157"/>
            <a:ext cx="2769464" cy="184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77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Tempos do Modo Indicativo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Pretérito Imperfeito - Conjugação: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7669367"/>
              </p:ext>
            </p:extLst>
          </p:nvPr>
        </p:nvGraphicFramePr>
        <p:xfrm>
          <a:off x="683568" y="2060846"/>
          <a:ext cx="7200800" cy="388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1ª Conjugação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VA/IA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VAS/IAS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VA/IA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Cantáva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Vendía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Partía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Cantáv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Vendí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52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Tempos do Modo Indicativo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Pretérito Mais-Que-Perfeito –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Expressa: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ação passada anterior a outra também passada: Ele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estudara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lições quando 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amigos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chegaram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frases que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exprimem desejo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Tomara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Deus que eu ganhe na loteria!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pro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149080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39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Tempos do Modo Indicativo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Pretérito Mais-que-Perfeito - Conjugação: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5995184"/>
              </p:ext>
            </p:extLst>
          </p:nvPr>
        </p:nvGraphicFramePr>
        <p:xfrm>
          <a:off x="683568" y="2420891"/>
          <a:ext cx="720080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1ª Conjugação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3ª Conjugação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Cantá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Vendê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Partí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Cantá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Vendê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reis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REIS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Canta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Vende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33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Tempos do Modo Indicativo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 simples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Pretérito Mais-Que-Perfeito é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pouco usada na linguagem coloquial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sendo mais comum na literatura e em situações formais.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prática, usa-se mais a sua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composta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tinha/havia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estud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antes de você chegar.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Vb. Auxiliar	Vb. Principal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Pretérito	 no Particípio </a:t>
            </a: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Imperfeito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1907704" y="3645024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baixo 11"/>
          <p:cNvSpPr/>
          <p:nvPr/>
        </p:nvSpPr>
        <p:spPr>
          <a:xfrm>
            <a:off x="3635896" y="3645024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558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2392</Words>
  <Application>Microsoft Office PowerPoint</Application>
  <PresentationFormat>Apresentação na tela (4:3)</PresentationFormat>
  <Paragraphs>427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Verbos – Modo Indicativo</vt:lpstr>
      <vt:lpstr>Tempos do Modo Indicativo</vt:lpstr>
      <vt:lpstr>Tempos do Modo Indicativo</vt:lpstr>
      <vt:lpstr>Tempos do Modo Indicativo</vt:lpstr>
      <vt:lpstr>Tempos do Modo Indicativo</vt:lpstr>
      <vt:lpstr>Tempos do Modo Indicativo</vt:lpstr>
      <vt:lpstr>Tempos do Modo Indicativo</vt:lpstr>
      <vt:lpstr>Tempos do Modo Indicativo</vt:lpstr>
      <vt:lpstr>Tempos do Modo Indicativo</vt:lpstr>
      <vt:lpstr>Tempos do Modo Indicativo</vt:lpstr>
      <vt:lpstr>Tempos do Modo Indicativo</vt:lpstr>
      <vt:lpstr>Tempos do Modo Indicativo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Gestao03</cp:lastModifiedBy>
  <cp:revision>166</cp:revision>
  <dcterms:created xsi:type="dcterms:W3CDTF">2018-05-26T12:30:19Z</dcterms:created>
  <dcterms:modified xsi:type="dcterms:W3CDTF">2018-08-16T14:40:39Z</dcterms:modified>
</cp:coreProperties>
</file>