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8D130-EAFA-408F-9380-E856D4862B92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82997937-4E3F-4915-9DD2-847B296E6C72}">
      <dgm:prSet phldrT="[Texto]" custT="1"/>
      <dgm:spPr/>
      <dgm:t>
        <a:bodyPr/>
        <a:lstStyle/>
        <a:p>
          <a:r>
            <a:rPr lang="pt-BR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Interpretação</a:t>
          </a:r>
          <a:endParaRPr lang="pt-BR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65841B-B635-4633-BC36-49764F2A26F6}" type="parTrans" cxnId="{38410E3C-0DB8-4FE0-9F84-C96DFDCD2199}">
      <dgm:prSet/>
      <dgm:spPr/>
      <dgm:t>
        <a:bodyPr/>
        <a:lstStyle/>
        <a:p>
          <a:endParaRPr lang="pt-BR"/>
        </a:p>
      </dgm:t>
    </dgm:pt>
    <dgm:pt modelId="{06429B3C-C55C-446A-95EE-38CBBB6C5623}" type="sibTrans" cxnId="{38410E3C-0DB8-4FE0-9F84-C96DFDCD2199}">
      <dgm:prSet/>
      <dgm:spPr/>
      <dgm:t>
        <a:bodyPr/>
        <a:lstStyle/>
        <a:p>
          <a:endParaRPr lang="pt-BR"/>
        </a:p>
      </dgm:t>
    </dgm:pt>
    <dgm:pt modelId="{59A63535-CAC9-4A31-BCB7-078CB3DB6CA4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Decifração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7FA09-3E9B-4503-AE74-01F6FEC781A1}" type="parTrans" cxnId="{6C21FA30-669E-4BF3-A1BC-D3D409D95562}">
      <dgm:prSet/>
      <dgm:spPr/>
      <dgm:t>
        <a:bodyPr/>
        <a:lstStyle/>
        <a:p>
          <a:endParaRPr lang="pt-BR"/>
        </a:p>
      </dgm:t>
    </dgm:pt>
    <dgm:pt modelId="{CA2C1EC8-8D4E-4C14-A707-982D33045F27}" type="sibTrans" cxnId="{6C21FA30-669E-4BF3-A1BC-D3D409D95562}">
      <dgm:prSet/>
      <dgm:spPr/>
      <dgm:t>
        <a:bodyPr/>
        <a:lstStyle/>
        <a:p>
          <a:endParaRPr lang="pt-BR"/>
        </a:p>
      </dgm:t>
    </dgm:pt>
    <dgm:pt modelId="{D3527E6B-3DFB-4D7D-AAC7-682032AC6C9D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Vocabulário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7AC88-E71B-494C-B6D6-1C50976145F1}" type="parTrans" cxnId="{33473C83-645F-4705-899A-A0730E5F4A62}">
      <dgm:prSet/>
      <dgm:spPr/>
      <dgm:t>
        <a:bodyPr/>
        <a:lstStyle/>
        <a:p>
          <a:endParaRPr lang="pt-BR"/>
        </a:p>
      </dgm:t>
    </dgm:pt>
    <dgm:pt modelId="{9CEB56F0-379C-4566-A64B-E72A612B7EAE}" type="sibTrans" cxnId="{33473C83-645F-4705-899A-A0730E5F4A62}">
      <dgm:prSet/>
      <dgm:spPr/>
      <dgm:t>
        <a:bodyPr/>
        <a:lstStyle/>
        <a:p>
          <a:endParaRPr lang="pt-BR"/>
        </a:p>
      </dgm:t>
    </dgm:pt>
    <dgm:pt modelId="{1234A01F-09A8-45CC-AFB5-4DAABD1B2D82}">
      <dgm:prSet phldrT="[Texto]" custT="1"/>
      <dgm:spPr/>
      <dgm:t>
        <a:bodyPr/>
        <a:lstStyle/>
        <a:p>
          <a:r>
            <a:rPr lang="pt-B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Conheci-mento</a:t>
          </a:r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Mundo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9AEE6-5F5B-41F8-8A74-286FD1332766}" type="parTrans" cxnId="{548ADC3A-0B5D-4369-8E22-C944A122CC21}">
      <dgm:prSet/>
      <dgm:spPr/>
      <dgm:t>
        <a:bodyPr/>
        <a:lstStyle/>
        <a:p>
          <a:endParaRPr lang="pt-BR"/>
        </a:p>
      </dgm:t>
    </dgm:pt>
    <dgm:pt modelId="{481B1DFC-137C-4BFA-A24E-DDEE35FAA529}" type="sibTrans" cxnId="{548ADC3A-0B5D-4369-8E22-C944A122CC21}">
      <dgm:prSet/>
      <dgm:spPr/>
      <dgm:t>
        <a:bodyPr/>
        <a:lstStyle/>
        <a:p>
          <a:endParaRPr lang="pt-BR"/>
        </a:p>
      </dgm:t>
    </dgm:pt>
    <dgm:pt modelId="{B3344CFA-50A6-4EA5-999D-C41A75D86D50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Indícios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660EA2-6D65-419B-A3E8-E21A81A0B4EE}" type="parTrans" cxnId="{427E1F2C-8844-4CD9-A8FA-31892165B43A}">
      <dgm:prSet/>
      <dgm:spPr/>
      <dgm:t>
        <a:bodyPr/>
        <a:lstStyle/>
        <a:p>
          <a:endParaRPr lang="pt-BR"/>
        </a:p>
      </dgm:t>
    </dgm:pt>
    <dgm:pt modelId="{2DC6F1C6-3004-4F08-807A-54E79387E522}" type="sibTrans" cxnId="{427E1F2C-8844-4CD9-A8FA-31892165B43A}">
      <dgm:prSet/>
      <dgm:spPr/>
      <dgm:t>
        <a:bodyPr/>
        <a:lstStyle/>
        <a:p>
          <a:endParaRPr lang="pt-BR"/>
        </a:p>
      </dgm:t>
    </dgm:pt>
    <dgm:pt modelId="{3760EC02-258A-4350-8B8C-F63ADFE789A3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Entrelinhas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768F1-37F1-4725-95FC-EDD0A1989ECC}" type="parTrans" cxnId="{728013BC-59BC-4207-A1D4-B24710305AC9}">
      <dgm:prSet/>
      <dgm:spPr/>
      <dgm:t>
        <a:bodyPr/>
        <a:lstStyle/>
        <a:p>
          <a:endParaRPr lang="pt-BR"/>
        </a:p>
      </dgm:t>
    </dgm:pt>
    <dgm:pt modelId="{1CD44668-2A93-4523-8C40-C6A26FF718B8}" type="sibTrans" cxnId="{728013BC-59BC-4207-A1D4-B24710305AC9}">
      <dgm:prSet/>
      <dgm:spPr/>
      <dgm:t>
        <a:bodyPr/>
        <a:lstStyle/>
        <a:p>
          <a:endParaRPr lang="pt-BR"/>
        </a:p>
      </dgm:t>
    </dgm:pt>
    <dgm:pt modelId="{25515BA1-A57F-4420-9104-AE0743681F29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Contexto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C03E1C-1BBC-4527-880C-14856301024B}" type="parTrans" cxnId="{90495103-5996-4E15-8909-3BF628C5F162}">
      <dgm:prSet/>
      <dgm:spPr/>
      <dgm:t>
        <a:bodyPr/>
        <a:lstStyle/>
        <a:p>
          <a:endParaRPr lang="pt-BR"/>
        </a:p>
      </dgm:t>
    </dgm:pt>
    <dgm:pt modelId="{624D45BA-8673-4B41-9186-59E6197DC292}" type="sibTrans" cxnId="{90495103-5996-4E15-8909-3BF628C5F162}">
      <dgm:prSet/>
      <dgm:spPr/>
      <dgm:t>
        <a:bodyPr/>
        <a:lstStyle/>
        <a:p>
          <a:endParaRPr lang="pt-BR"/>
        </a:p>
      </dgm:t>
    </dgm:pt>
    <dgm:pt modelId="{02273EB8-D2DA-48F0-800D-52F0812D54C9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Imagens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8565A-BF97-4D1F-8C3A-50C2548C6A96}" type="parTrans" cxnId="{BA3198A1-D0CA-447F-B790-2627D8ED0EBF}">
      <dgm:prSet/>
      <dgm:spPr/>
      <dgm:t>
        <a:bodyPr/>
        <a:lstStyle/>
        <a:p>
          <a:endParaRPr lang="pt-BR"/>
        </a:p>
      </dgm:t>
    </dgm:pt>
    <dgm:pt modelId="{F5B59C7B-2E00-4839-862C-7DCBF405178F}" type="sibTrans" cxnId="{BA3198A1-D0CA-447F-B790-2627D8ED0EBF}">
      <dgm:prSet/>
      <dgm:spPr/>
      <dgm:t>
        <a:bodyPr/>
        <a:lstStyle/>
        <a:p>
          <a:endParaRPr lang="pt-BR"/>
        </a:p>
      </dgm:t>
    </dgm:pt>
    <dgm:pt modelId="{42B652BE-8915-44D4-A945-64ECAC901E5B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Inferências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96A5AF-C4A8-4942-8A5E-4DA8606592B9}" type="parTrans" cxnId="{AB32B2A0-B3BE-4B01-889F-D682DDB301AA}">
      <dgm:prSet/>
      <dgm:spPr/>
      <dgm:t>
        <a:bodyPr/>
        <a:lstStyle/>
        <a:p>
          <a:endParaRPr lang="pt-BR"/>
        </a:p>
      </dgm:t>
    </dgm:pt>
    <dgm:pt modelId="{AC7B0A1B-01D4-461B-8811-C92B622AE82A}" type="sibTrans" cxnId="{AB32B2A0-B3BE-4B01-889F-D682DDB301AA}">
      <dgm:prSet/>
      <dgm:spPr/>
      <dgm:t>
        <a:bodyPr/>
        <a:lstStyle/>
        <a:p>
          <a:endParaRPr lang="pt-BR"/>
        </a:p>
      </dgm:t>
    </dgm:pt>
    <dgm:pt modelId="{90006BCF-6BAF-48B4-B541-F91BE2027790}" type="pres">
      <dgm:prSet presAssocID="{9128D130-EAFA-408F-9380-E856D4862B9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AD85A04-B81A-4E14-8D78-B82F7CE970E6}" type="pres">
      <dgm:prSet presAssocID="{82997937-4E3F-4915-9DD2-847B296E6C72}" presName="centerShape" presStyleLbl="node0" presStyleIdx="0" presStyleCnt="1" custScaleX="166772" custScaleY="117435"/>
      <dgm:spPr/>
      <dgm:t>
        <a:bodyPr/>
        <a:lstStyle/>
        <a:p>
          <a:endParaRPr lang="pt-BR"/>
        </a:p>
      </dgm:t>
    </dgm:pt>
    <dgm:pt modelId="{96A13A19-CD32-4627-9A4C-E071B95E830C}" type="pres">
      <dgm:prSet presAssocID="{5277FA09-3E9B-4503-AE74-01F6FEC781A1}" presName="Name9" presStyleLbl="parChTrans1D2" presStyleIdx="0" presStyleCnt="8"/>
      <dgm:spPr/>
    </dgm:pt>
    <dgm:pt modelId="{4CB1426E-98FA-4566-84B5-5B637265B961}" type="pres">
      <dgm:prSet presAssocID="{5277FA09-3E9B-4503-AE74-01F6FEC781A1}" presName="connTx" presStyleLbl="parChTrans1D2" presStyleIdx="0" presStyleCnt="8"/>
      <dgm:spPr/>
    </dgm:pt>
    <dgm:pt modelId="{6AA36F15-A937-4FFD-BAB0-448AFE3209E8}" type="pres">
      <dgm:prSet presAssocID="{59A63535-CAC9-4A31-BCB7-078CB3DB6CA4}" presName="node" presStyleLbl="node1" presStyleIdx="0" presStyleCnt="8" custScaleX="1358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C5ECCC-A647-463B-AD34-50F1EC1CE5DB}" type="pres">
      <dgm:prSet presAssocID="{ECA7AC88-E71B-494C-B6D6-1C50976145F1}" presName="Name9" presStyleLbl="parChTrans1D2" presStyleIdx="1" presStyleCnt="8"/>
      <dgm:spPr/>
    </dgm:pt>
    <dgm:pt modelId="{DB5429A5-DA6D-4F2F-8A46-4861512461D8}" type="pres">
      <dgm:prSet presAssocID="{ECA7AC88-E71B-494C-B6D6-1C50976145F1}" presName="connTx" presStyleLbl="parChTrans1D2" presStyleIdx="1" presStyleCnt="8"/>
      <dgm:spPr/>
    </dgm:pt>
    <dgm:pt modelId="{E48647ED-D846-426D-A3B1-1A8881F0199C}" type="pres">
      <dgm:prSet presAssocID="{D3527E6B-3DFB-4D7D-AAC7-682032AC6C9D}" presName="node" presStyleLbl="node1" presStyleIdx="1" presStyleCnt="8" custScaleX="153269" custRadScaleRad="105699" custRadScaleInc="250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1BD5A3-6A80-4EB2-B8E7-F62508E8ADD4}" type="pres">
      <dgm:prSet presAssocID="{04D9AEE6-5F5B-41F8-8A74-286FD1332766}" presName="Name9" presStyleLbl="parChTrans1D2" presStyleIdx="2" presStyleCnt="8"/>
      <dgm:spPr/>
    </dgm:pt>
    <dgm:pt modelId="{1EE17B6F-04ED-40D9-A7C0-9388A3C52779}" type="pres">
      <dgm:prSet presAssocID="{04D9AEE6-5F5B-41F8-8A74-286FD1332766}" presName="connTx" presStyleLbl="parChTrans1D2" presStyleIdx="2" presStyleCnt="8"/>
      <dgm:spPr/>
    </dgm:pt>
    <dgm:pt modelId="{81B67E80-67EC-4B24-9909-2A4A8DD23A8C}" type="pres">
      <dgm:prSet presAssocID="{1234A01F-09A8-45CC-AFB5-4DAABD1B2D82}" presName="node" presStyleLbl="node1" presStyleIdx="2" presStyleCnt="8" custScaleX="132672">
        <dgm:presLayoutVars>
          <dgm:bulletEnabled val="1"/>
        </dgm:presLayoutVars>
      </dgm:prSet>
      <dgm:spPr/>
    </dgm:pt>
    <dgm:pt modelId="{3AEA808D-C4A8-4F32-B7E5-86E99CC5C6B6}" type="pres">
      <dgm:prSet presAssocID="{46660EA2-6D65-419B-A3E8-E21A81A0B4EE}" presName="Name9" presStyleLbl="parChTrans1D2" presStyleIdx="3" presStyleCnt="8"/>
      <dgm:spPr/>
    </dgm:pt>
    <dgm:pt modelId="{01713A24-176A-4481-AD73-1A3D7C8DD6E0}" type="pres">
      <dgm:prSet presAssocID="{46660EA2-6D65-419B-A3E8-E21A81A0B4EE}" presName="connTx" presStyleLbl="parChTrans1D2" presStyleIdx="3" presStyleCnt="8"/>
      <dgm:spPr/>
    </dgm:pt>
    <dgm:pt modelId="{E27C2EF3-5C3A-49DD-B0B0-D57CCF9FBE2D}" type="pres">
      <dgm:prSet presAssocID="{B3344CFA-50A6-4EA5-999D-C41A75D86D5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D2AF12-562F-4C81-9F41-0387813C702A}" type="pres">
      <dgm:prSet presAssocID="{799768F1-37F1-4725-95FC-EDD0A1989ECC}" presName="Name9" presStyleLbl="parChTrans1D2" presStyleIdx="4" presStyleCnt="8"/>
      <dgm:spPr/>
    </dgm:pt>
    <dgm:pt modelId="{B9029E7C-F26A-45D4-B898-2CF197B965CD}" type="pres">
      <dgm:prSet presAssocID="{799768F1-37F1-4725-95FC-EDD0A1989ECC}" presName="connTx" presStyleLbl="parChTrans1D2" presStyleIdx="4" presStyleCnt="8"/>
      <dgm:spPr/>
    </dgm:pt>
    <dgm:pt modelId="{1E9AF644-3CF6-45FD-BC2C-90A343AEC39B}" type="pres">
      <dgm:prSet presAssocID="{3760EC02-258A-4350-8B8C-F63ADFE789A3}" presName="node" presStyleLbl="node1" presStyleIdx="4" presStyleCnt="8" custScaleX="140032">
        <dgm:presLayoutVars>
          <dgm:bulletEnabled val="1"/>
        </dgm:presLayoutVars>
      </dgm:prSet>
      <dgm:spPr/>
    </dgm:pt>
    <dgm:pt modelId="{3C2E7088-B749-466F-8ECB-C6FBA9CAFED4}" type="pres">
      <dgm:prSet presAssocID="{46C03E1C-1BBC-4527-880C-14856301024B}" presName="Name9" presStyleLbl="parChTrans1D2" presStyleIdx="5" presStyleCnt="8"/>
      <dgm:spPr/>
    </dgm:pt>
    <dgm:pt modelId="{8EDE08D0-DD55-4494-A4A2-5600636059BD}" type="pres">
      <dgm:prSet presAssocID="{46C03E1C-1BBC-4527-880C-14856301024B}" presName="connTx" presStyleLbl="parChTrans1D2" presStyleIdx="5" presStyleCnt="8"/>
      <dgm:spPr/>
    </dgm:pt>
    <dgm:pt modelId="{7919317B-15EC-4C2E-8AB9-F605DD2FB18F}" type="pres">
      <dgm:prSet presAssocID="{25515BA1-A57F-4420-9104-AE0743681F29}" presName="node" presStyleLbl="node1" presStyleIdx="5" presStyleCnt="8" custScaleX="122898">
        <dgm:presLayoutVars>
          <dgm:bulletEnabled val="1"/>
        </dgm:presLayoutVars>
      </dgm:prSet>
      <dgm:spPr/>
    </dgm:pt>
    <dgm:pt modelId="{C42B7F9B-D54C-4EC5-B4C8-7B09858754E5}" type="pres">
      <dgm:prSet presAssocID="{4CC8565A-BF97-4D1F-8C3A-50C2548C6A96}" presName="Name9" presStyleLbl="parChTrans1D2" presStyleIdx="6" presStyleCnt="8"/>
      <dgm:spPr/>
    </dgm:pt>
    <dgm:pt modelId="{D95C52D3-93C6-4C8B-A3A0-0F7D1BBC9B5F}" type="pres">
      <dgm:prSet presAssocID="{4CC8565A-BF97-4D1F-8C3A-50C2548C6A96}" presName="connTx" presStyleLbl="parChTrans1D2" presStyleIdx="6" presStyleCnt="8"/>
      <dgm:spPr/>
    </dgm:pt>
    <dgm:pt modelId="{B619308D-AB05-4A50-B31D-ED53BCB84834}" type="pres">
      <dgm:prSet presAssocID="{02273EB8-D2DA-48F0-800D-52F0812D54C9}" presName="node" presStyleLbl="node1" presStyleIdx="6" presStyleCnt="8" custScaleX="1154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F5EE9A-86F7-4BD9-A1DD-33C3D82782FB}" type="pres">
      <dgm:prSet presAssocID="{4096A5AF-C4A8-4942-8A5E-4DA8606592B9}" presName="Name9" presStyleLbl="parChTrans1D2" presStyleIdx="7" presStyleCnt="8"/>
      <dgm:spPr/>
    </dgm:pt>
    <dgm:pt modelId="{0C9F0BD4-2AD9-4E30-A83A-6F4D821A2E49}" type="pres">
      <dgm:prSet presAssocID="{4096A5AF-C4A8-4942-8A5E-4DA8606592B9}" presName="connTx" presStyleLbl="parChTrans1D2" presStyleIdx="7" presStyleCnt="8"/>
      <dgm:spPr/>
    </dgm:pt>
    <dgm:pt modelId="{48DEAECE-D658-47A0-9947-2063DDF49BF8}" type="pres">
      <dgm:prSet presAssocID="{42B652BE-8915-44D4-A945-64ECAC901E5B}" presName="node" presStyleLbl="node1" presStyleIdx="7" presStyleCnt="8" custScaleX="1353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4C362A0-A8C5-4EA4-A1D0-B4D2A2756F49}" type="presOf" srcId="{ECA7AC88-E71B-494C-B6D6-1C50976145F1}" destId="{15C5ECCC-A647-463B-AD34-50F1EC1CE5DB}" srcOrd="0" destOrd="0" presId="urn:microsoft.com/office/officeart/2005/8/layout/radial1"/>
    <dgm:cxn modelId="{6C21FA30-669E-4BF3-A1BC-D3D409D95562}" srcId="{82997937-4E3F-4915-9DD2-847B296E6C72}" destId="{59A63535-CAC9-4A31-BCB7-078CB3DB6CA4}" srcOrd="0" destOrd="0" parTransId="{5277FA09-3E9B-4503-AE74-01F6FEC781A1}" sibTransId="{CA2C1EC8-8D4E-4C14-A707-982D33045F27}"/>
    <dgm:cxn modelId="{2383202D-DF01-4F46-92C6-D2818967E56E}" type="presOf" srcId="{4CC8565A-BF97-4D1F-8C3A-50C2548C6A96}" destId="{C42B7F9B-D54C-4EC5-B4C8-7B09858754E5}" srcOrd="0" destOrd="0" presId="urn:microsoft.com/office/officeart/2005/8/layout/radial1"/>
    <dgm:cxn modelId="{24102B46-1CAD-4368-86F5-8B167BB9AF52}" type="presOf" srcId="{5277FA09-3E9B-4503-AE74-01F6FEC781A1}" destId="{4CB1426E-98FA-4566-84B5-5B637265B961}" srcOrd="1" destOrd="0" presId="urn:microsoft.com/office/officeart/2005/8/layout/radial1"/>
    <dgm:cxn modelId="{A59D96E8-BA28-4F72-9D41-BC3CC1E8CB4C}" type="presOf" srcId="{46C03E1C-1BBC-4527-880C-14856301024B}" destId="{3C2E7088-B749-466F-8ECB-C6FBA9CAFED4}" srcOrd="0" destOrd="0" presId="urn:microsoft.com/office/officeart/2005/8/layout/radial1"/>
    <dgm:cxn modelId="{5E0A1962-C52F-456E-A602-D975DCDDA50A}" type="presOf" srcId="{5277FA09-3E9B-4503-AE74-01F6FEC781A1}" destId="{96A13A19-CD32-4627-9A4C-E071B95E830C}" srcOrd="0" destOrd="0" presId="urn:microsoft.com/office/officeart/2005/8/layout/radial1"/>
    <dgm:cxn modelId="{33473C83-645F-4705-899A-A0730E5F4A62}" srcId="{82997937-4E3F-4915-9DD2-847B296E6C72}" destId="{D3527E6B-3DFB-4D7D-AAC7-682032AC6C9D}" srcOrd="1" destOrd="0" parTransId="{ECA7AC88-E71B-494C-B6D6-1C50976145F1}" sibTransId="{9CEB56F0-379C-4566-A64B-E72A612B7EAE}"/>
    <dgm:cxn modelId="{728013BC-59BC-4207-A1D4-B24710305AC9}" srcId="{82997937-4E3F-4915-9DD2-847B296E6C72}" destId="{3760EC02-258A-4350-8B8C-F63ADFE789A3}" srcOrd="4" destOrd="0" parTransId="{799768F1-37F1-4725-95FC-EDD0A1989ECC}" sibTransId="{1CD44668-2A93-4523-8C40-C6A26FF718B8}"/>
    <dgm:cxn modelId="{459F91BD-E832-4F52-964D-BC7E45427040}" type="presOf" srcId="{B3344CFA-50A6-4EA5-999D-C41A75D86D50}" destId="{E27C2EF3-5C3A-49DD-B0B0-D57CCF9FBE2D}" srcOrd="0" destOrd="0" presId="urn:microsoft.com/office/officeart/2005/8/layout/radial1"/>
    <dgm:cxn modelId="{1AC7F33E-DE8B-4320-B068-54C72BA000A1}" type="presOf" srcId="{46660EA2-6D65-419B-A3E8-E21A81A0B4EE}" destId="{3AEA808D-C4A8-4F32-B7E5-86E99CC5C6B6}" srcOrd="0" destOrd="0" presId="urn:microsoft.com/office/officeart/2005/8/layout/radial1"/>
    <dgm:cxn modelId="{BA3198A1-D0CA-447F-B790-2627D8ED0EBF}" srcId="{82997937-4E3F-4915-9DD2-847B296E6C72}" destId="{02273EB8-D2DA-48F0-800D-52F0812D54C9}" srcOrd="6" destOrd="0" parTransId="{4CC8565A-BF97-4D1F-8C3A-50C2548C6A96}" sibTransId="{F5B59C7B-2E00-4839-862C-7DCBF405178F}"/>
    <dgm:cxn modelId="{0847671C-97BA-48BB-BC4A-F6CC4C27585D}" type="presOf" srcId="{799768F1-37F1-4725-95FC-EDD0A1989ECC}" destId="{BDD2AF12-562F-4C81-9F41-0387813C702A}" srcOrd="0" destOrd="0" presId="urn:microsoft.com/office/officeart/2005/8/layout/radial1"/>
    <dgm:cxn modelId="{548ADC3A-0B5D-4369-8E22-C944A122CC21}" srcId="{82997937-4E3F-4915-9DD2-847B296E6C72}" destId="{1234A01F-09A8-45CC-AFB5-4DAABD1B2D82}" srcOrd="2" destOrd="0" parTransId="{04D9AEE6-5F5B-41F8-8A74-286FD1332766}" sibTransId="{481B1DFC-137C-4BFA-A24E-DDEE35FAA529}"/>
    <dgm:cxn modelId="{90495103-5996-4E15-8909-3BF628C5F162}" srcId="{82997937-4E3F-4915-9DD2-847B296E6C72}" destId="{25515BA1-A57F-4420-9104-AE0743681F29}" srcOrd="5" destOrd="0" parTransId="{46C03E1C-1BBC-4527-880C-14856301024B}" sibTransId="{624D45BA-8673-4B41-9186-59E6197DC292}"/>
    <dgm:cxn modelId="{69CAF503-6D66-4F83-AE3A-D5FBC3C5EE79}" type="presOf" srcId="{04D9AEE6-5F5B-41F8-8A74-286FD1332766}" destId="{611BD5A3-6A80-4EB2-B8E7-F62508E8ADD4}" srcOrd="0" destOrd="0" presId="urn:microsoft.com/office/officeart/2005/8/layout/radial1"/>
    <dgm:cxn modelId="{94E03CF4-3C0F-49C6-AD9D-311B08FF4FA8}" type="presOf" srcId="{25515BA1-A57F-4420-9104-AE0743681F29}" destId="{7919317B-15EC-4C2E-8AB9-F605DD2FB18F}" srcOrd="0" destOrd="0" presId="urn:microsoft.com/office/officeart/2005/8/layout/radial1"/>
    <dgm:cxn modelId="{764B206E-656E-4937-88D3-B202C52CFB54}" type="presOf" srcId="{42B652BE-8915-44D4-A945-64ECAC901E5B}" destId="{48DEAECE-D658-47A0-9947-2063DDF49BF8}" srcOrd="0" destOrd="0" presId="urn:microsoft.com/office/officeart/2005/8/layout/radial1"/>
    <dgm:cxn modelId="{E4FB75D0-D21F-489E-8C6B-F5197D5FE80C}" type="presOf" srcId="{D3527E6B-3DFB-4D7D-AAC7-682032AC6C9D}" destId="{E48647ED-D846-426D-A3B1-1A8881F0199C}" srcOrd="0" destOrd="0" presId="urn:microsoft.com/office/officeart/2005/8/layout/radial1"/>
    <dgm:cxn modelId="{FC756534-039C-4DF4-8739-ECE81C34868D}" type="presOf" srcId="{9128D130-EAFA-408F-9380-E856D4862B92}" destId="{90006BCF-6BAF-48B4-B541-F91BE2027790}" srcOrd="0" destOrd="0" presId="urn:microsoft.com/office/officeart/2005/8/layout/radial1"/>
    <dgm:cxn modelId="{A303289A-EC4C-45BC-A26D-7D5F8BFF6271}" type="presOf" srcId="{ECA7AC88-E71B-494C-B6D6-1C50976145F1}" destId="{DB5429A5-DA6D-4F2F-8A46-4861512461D8}" srcOrd="1" destOrd="0" presId="urn:microsoft.com/office/officeart/2005/8/layout/radial1"/>
    <dgm:cxn modelId="{0F601EDD-28C8-4195-BDA9-38CF753571FE}" type="presOf" srcId="{4096A5AF-C4A8-4942-8A5E-4DA8606592B9}" destId="{B0F5EE9A-86F7-4BD9-A1DD-33C3D82782FB}" srcOrd="0" destOrd="0" presId="urn:microsoft.com/office/officeart/2005/8/layout/radial1"/>
    <dgm:cxn modelId="{38410E3C-0DB8-4FE0-9F84-C96DFDCD2199}" srcId="{9128D130-EAFA-408F-9380-E856D4862B92}" destId="{82997937-4E3F-4915-9DD2-847B296E6C72}" srcOrd="0" destOrd="0" parTransId="{9065841B-B635-4633-BC36-49764F2A26F6}" sibTransId="{06429B3C-C55C-446A-95EE-38CBBB6C5623}"/>
    <dgm:cxn modelId="{6CAF8D66-8FFB-4205-992C-C5AF8EFCB080}" type="presOf" srcId="{799768F1-37F1-4725-95FC-EDD0A1989ECC}" destId="{B9029E7C-F26A-45D4-B898-2CF197B965CD}" srcOrd="1" destOrd="0" presId="urn:microsoft.com/office/officeart/2005/8/layout/radial1"/>
    <dgm:cxn modelId="{6D2CB4CC-8EA2-41CC-8071-2E245495E4A5}" type="presOf" srcId="{4CC8565A-BF97-4D1F-8C3A-50C2548C6A96}" destId="{D95C52D3-93C6-4C8B-A3A0-0F7D1BBC9B5F}" srcOrd="1" destOrd="0" presId="urn:microsoft.com/office/officeart/2005/8/layout/radial1"/>
    <dgm:cxn modelId="{D0D4C84E-12CD-43EB-A355-CCABFFF23B7C}" type="presOf" srcId="{1234A01F-09A8-45CC-AFB5-4DAABD1B2D82}" destId="{81B67E80-67EC-4B24-9909-2A4A8DD23A8C}" srcOrd="0" destOrd="0" presId="urn:microsoft.com/office/officeart/2005/8/layout/radial1"/>
    <dgm:cxn modelId="{CDF2AC28-1F30-4F32-ACC8-90B94C1336B7}" type="presOf" srcId="{4096A5AF-C4A8-4942-8A5E-4DA8606592B9}" destId="{0C9F0BD4-2AD9-4E30-A83A-6F4D821A2E49}" srcOrd="1" destOrd="0" presId="urn:microsoft.com/office/officeart/2005/8/layout/radial1"/>
    <dgm:cxn modelId="{FCCB3CD3-F4BD-4894-96F9-0F1616218281}" type="presOf" srcId="{82997937-4E3F-4915-9DD2-847B296E6C72}" destId="{0AD85A04-B81A-4E14-8D78-B82F7CE970E6}" srcOrd="0" destOrd="0" presId="urn:microsoft.com/office/officeart/2005/8/layout/radial1"/>
    <dgm:cxn modelId="{D097B26F-05A8-4C32-BAD8-083F4BDEC7B4}" type="presOf" srcId="{3760EC02-258A-4350-8B8C-F63ADFE789A3}" destId="{1E9AF644-3CF6-45FD-BC2C-90A343AEC39B}" srcOrd="0" destOrd="0" presId="urn:microsoft.com/office/officeart/2005/8/layout/radial1"/>
    <dgm:cxn modelId="{D0CDC4BC-406D-4773-925E-11F676CCE81E}" type="presOf" srcId="{59A63535-CAC9-4A31-BCB7-078CB3DB6CA4}" destId="{6AA36F15-A937-4FFD-BAB0-448AFE3209E8}" srcOrd="0" destOrd="0" presId="urn:microsoft.com/office/officeart/2005/8/layout/radial1"/>
    <dgm:cxn modelId="{F0A95548-E199-4C52-A18B-565B4D702819}" type="presOf" srcId="{02273EB8-D2DA-48F0-800D-52F0812D54C9}" destId="{B619308D-AB05-4A50-B31D-ED53BCB84834}" srcOrd="0" destOrd="0" presId="urn:microsoft.com/office/officeart/2005/8/layout/radial1"/>
    <dgm:cxn modelId="{A093AF68-5C67-4C33-8AC9-28EF5BF2624C}" type="presOf" srcId="{46660EA2-6D65-419B-A3E8-E21A81A0B4EE}" destId="{01713A24-176A-4481-AD73-1A3D7C8DD6E0}" srcOrd="1" destOrd="0" presId="urn:microsoft.com/office/officeart/2005/8/layout/radial1"/>
    <dgm:cxn modelId="{D5E4C8D9-65F5-41D9-9033-669D5668250D}" type="presOf" srcId="{46C03E1C-1BBC-4527-880C-14856301024B}" destId="{8EDE08D0-DD55-4494-A4A2-5600636059BD}" srcOrd="1" destOrd="0" presId="urn:microsoft.com/office/officeart/2005/8/layout/radial1"/>
    <dgm:cxn modelId="{427E1F2C-8844-4CD9-A8FA-31892165B43A}" srcId="{82997937-4E3F-4915-9DD2-847B296E6C72}" destId="{B3344CFA-50A6-4EA5-999D-C41A75D86D50}" srcOrd="3" destOrd="0" parTransId="{46660EA2-6D65-419B-A3E8-E21A81A0B4EE}" sibTransId="{2DC6F1C6-3004-4F08-807A-54E79387E522}"/>
    <dgm:cxn modelId="{96F4C0FB-58D3-431E-88BB-486EEBDA7868}" type="presOf" srcId="{04D9AEE6-5F5B-41F8-8A74-286FD1332766}" destId="{1EE17B6F-04ED-40D9-A7C0-9388A3C52779}" srcOrd="1" destOrd="0" presId="urn:microsoft.com/office/officeart/2005/8/layout/radial1"/>
    <dgm:cxn modelId="{AB32B2A0-B3BE-4B01-889F-D682DDB301AA}" srcId="{82997937-4E3F-4915-9DD2-847B296E6C72}" destId="{42B652BE-8915-44D4-A945-64ECAC901E5B}" srcOrd="7" destOrd="0" parTransId="{4096A5AF-C4A8-4942-8A5E-4DA8606592B9}" sibTransId="{AC7B0A1B-01D4-461B-8811-C92B622AE82A}"/>
    <dgm:cxn modelId="{29982665-3B0C-4636-A39C-485DB73BF325}" type="presParOf" srcId="{90006BCF-6BAF-48B4-B541-F91BE2027790}" destId="{0AD85A04-B81A-4E14-8D78-B82F7CE970E6}" srcOrd="0" destOrd="0" presId="urn:microsoft.com/office/officeart/2005/8/layout/radial1"/>
    <dgm:cxn modelId="{DEA5DB75-BA08-4531-ADAF-963D929AF5FB}" type="presParOf" srcId="{90006BCF-6BAF-48B4-B541-F91BE2027790}" destId="{96A13A19-CD32-4627-9A4C-E071B95E830C}" srcOrd="1" destOrd="0" presId="urn:microsoft.com/office/officeart/2005/8/layout/radial1"/>
    <dgm:cxn modelId="{FFC2C831-3133-4F59-A841-E6060F1B006A}" type="presParOf" srcId="{96A13A19-CD32-4627-9A4C-E071B95E830C}" destId="{4CB1426E-98FA-4566-84B5-5B637265B961}" srcOrd="0" destOrd="0" presId="urn:microsoft.com/office/officeart/2005/8/layout/radial1"/>
    <dgm:cxn modelId="{CF0C5DBB-BCD4-4BFE-B677-CF83D8FF5F33}" type="presParOf" srcId="{90006BCF-6BAF-48B4-B541-F91BE2027790}" destId="{6AA36F15-A937-4FFD-BAB0-448AFE3209E8}" srcOrd="2" destOrd="0" presId="urn:microsoft.com/office/officeart/2005/8/layout/radial1"/>
    <dgm:cxn modelId="{01413783-9F8A-4A1C-81C9-9A36E24F9744}" type="presParOf" srcId="{90006BCF-6BAF-48B4-B541-F91BE2027790}" destId="{15C5ECCC-A647-463B-AD34-50F1EC1CE5DB}" srcOrd="3" destOrd="0" presId="urn:microsoft.com/office/officeart/2005/8/layout/radial1"/>
    <dgm:cxn modelId="{C17A28A0-2FD3-423A-B83E-597EE7425EFF}" type="presParOf" srcId="{15C5ECCC-A647-463B-AD34-50F1EC1CE5DB}" destId="{DB5429A5-DA6D-4F2F-8A46-4861512461D8}" srcOrd="0" destOrd="0" presId="urn:microsoft.com/office/officeart/2005/8/layout/radial1"/>
    <dgm:cxn modelId="{C9F35B06-2A09-4C6E-BB7F-6032F3787D1B}" type="presParOf" srcId="{90006BCF-6BAF-48B4-B541-F91BE2027790}" destId="{E48647ED-D846-426D-A3B1-1A8881F0199C}" srcOrd="4" destOrd="0" presId="urn:microsoft.com/office/officeart/2005/8/layout/radial1"/>
    <dgm:cxn modelId="{E8C2D0F6-1973-40A8-BAAF-771CC78F4AE9}" type="presParOf" srcId="{90006BCF-6BAF-48B4-B541-F91BE2027790}" destId="{611BD5A3-6A80-4EB2-B8E7-F62508E8ADD4}" srcOrd="5" destOrd="0" presId="urn:microsoft.com/office/officeart/2005/8/layout/radial1"/>
    <dgm:cxn modelId="{A24CBE80-1197-4134-88DB-F4B004F7451B}" type="presParOf" srcId="{611BD5A3-6A80-4EB2-B8E7-F62508E8ADD4}" destId="{1EE17B6F-04ED-40D9-A7C0-9388A3C52779}" srcOrd="0" destOrd="0" presId="urn:microsoft.com/office/officeart/2005/8/layout/radial1"/>
    <dgm:cxn modelId="{E3376FDC-DC46-415E-ABCE-4E70DEF571D8}" type="presParOf" srcId="{90006BCF-6BAF-48B4-B541-F91BE2027790}" destId="{81B67E80-67EC-4B24-9909-2A4A8DD23A8C}" srcOrd="6" destOrd="0" presId="urn:microsoft.com/office/officeart/2005/8/layout/radial1"/>
    <dgm:cxn modelId="{C501D52F-F21C-4332-89F5-3C00440BB7EA}" type="presParOf" srcId="{90006BCF-6BAF-48B4-B541-F91BE2027790}" destId="{3AEA808D-C4A8-4F32-B7E5-86E99CC5C6B6}" srcOrd="7" destOrd="0" presId="urn:microsoft.com/office/officeart/2005/8/layout/radial1"/>
    <dgm:cxn modelId="{8D0050A7-CDAE-4294-9A21-A90611909B3B}" type="presParOf" srcId="{3AEA808D-C4A8-4F32-B7E5-86E99CC5C6B6}" destId="{01713A24-176A-4481-AD73-1A3D7C8DD6E0}" srcOrd="0" destOrd="0" presId="urn:microsoft.com/office/officeart/2005/8/layout/radial1"/>
    <dgm:cxn modelId="{E0CCFD97-FA33-49E8-A02F-D23B02D2905F}" type="presParOf" srcId="{90006BCF-6BAF-48B4-B541-F91BE2027790}" destId="{E27C2EF3-5C3A-49DD-B0B0-D57CCF9FBE2D}" srcOrd="8" destOrd="0" presId="urn:microsoft.com/office/officeart/2005/8/layout/radial1"/>
    <dgm:cxn modelId="{A7F10B27-2D09-4D9D-8446-55A2D7ED6A55}" type="presParOf" srcId="{90006BCF-6BAF-48B4-B541-F91BE2027790}" destId="{BDD2AF12-562F-4C81-9F41-0387813C702A}" srcOrd="9" destOrd="0" presId="urn:microsoft.com/office/officeart/2005/8/layout/radial1"/>
    <dgm:cxn modelId="{CFB48D2B-2B92-46B5-942A-7E53B4C5346A}" type="presParOf" srcId="{BDD2AF12-562F-4C81-9F41-0387813C702A}" destId="{B9029E7C-F26A-45D4-B898-2CF197B965CD}" srcOrd="0" destOrd="0" presId="urn:microsoft.com/office/officeart/2005/8/layout/radial1"/>
    <dgm:cxn modelId="{23B7A4B2-55BB-47D0-8F55-98E12B97C161}" type="presParOf" srcId="{90006BCF-6BAF-48B4-B541-F91BE2027790}" destId="{1E9AF644-3CF6-45FD-BC2C-90A343AEC39B}" srcOrd="10" destOrd="0" presId="urn:microsoft.com/office/officeart/2005/8/layout/radial1"/>
    <dgm:cxn modelId="{DC55A500-9D94-49C6-8296-2B57D2654919}" type="presParOf" srcId="{90006BCF-6BAF-48B4-B541-F91BE2027790}" destId="{3C2E7088-B749-466F-8ECB-C6FBA9CAFED4}" srcOrd="11" destOrd="0" presId="urn:microsoft.com/office/officeart/2005/8/layout/radial1"/>
    <dgm:cxn modelId="{C51167F7-17F9-4545-B58D-2D63FE7102EF}" type="presParOf" srcId="{3C2E7088-B749-466F-8ECB-C6FBA9CAFED4}" destId="{8EDE08D0-DD55-4494-A4A2-5600636059BD}" srcOrd="0" destOrd="0" presId="urn:microsoft.com/office/officeart/2005/8/layout/radial1"/>
    <dgm:cxn modelId="{EDCEB146-79E9-4E84-A0E8-275A314F9B2A}" type="presParOf" srcId="{90006BCF-6BAF-48B4-B541-F91BE2027790}" destId="{7919317B-15EC-4C2E-8AB9-F605DD2FB18F}" srcOrd="12" destOrd="0" presId="urn:microsoft.com/office/officeart/2005/8/layout/radial1"/>
    <dgm:cxn modelId="{4A2A6B6E-FADC-4A34-9F9D-1C41F095071C}" type="presParOf" srcId="{90006BCF-6BAF-48B4-B541-F91BE2027790}" destId="{C42B7F9B-D54C-4EC5-B4C8-7B09858754E5}" srcOrd="13" destOrd="0" presId="urn:microsoft.com/office/officeart/2005/8/layout/radial1"/>
    <dgm:cxn modelId="{D830171B-AD87-4791-8F1F-6B5F9AF7AB02}" type="presParOf" srcId="{C42B7F9B-D54C-4EC5-B4C8-7B09858754E5}" destId="{D95C52D3-93C6-4C8B-A3A0-0F7D1BBC9B5F}" srcOrd="0" destOrd="0" presId="urn:microsoft.com/office/officeart/2005/8/layout/radial1"/>
    <dgm:cxn modelId="{4ED98170-FE59-4D23-86CE-812C09179341}" type="presParOf" srcId="{90006BCF-6BAF-48B4-B541-F91BE2027790}" destId="{B619308D-AB05-4A50-B31D-ED53BCB84834}" srcOrd="14" destOrd="0" presId="urn:microsoft.com/office/officeart/2005/8/layout/radial1"/>
    <dgm:cxn modelId="{3651DB6C-DD9E-4BB7-A889-88BD75EB0936}" type="presParOf" srcId="{90006BCF-6BAF-48B4-B541-F91BE2027790}" destId="{B0F5EE9A-86F7-4BD9-A1DD-33C3D82782FB}" srcOrd="15" destOrd="0" presId="urn:microsoft.com/office/officeart/2005/8/layout/radial1"/>
    <dgm:cxn modelId="{86D3BCBA-D68E-49A9-9AB0-53185BA9B366}" type="presParOf" srcId="{B0F5EE9A-86F7-4BD9-A1DD-33C3D82782FB}" destId="{0C9F0BD4-2AD9-4E30-A83A-6F4D821A2E49}" srcOrd="0" destOrd="0" presId="urn:microsoft.com/office/officeart/2005/8/layout/radial1"/>
    <dgm:cxn modelId="{DC43B86E-2395-40E4-AB7D-628B2C662252}" type="presParOf" srcId="{90006BCF-6BAF-48B4-B541-F91BE2027790}" destId="{48DEAECE-D658-47A0-9947-2063DDF49BF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85A04-B81A-4E14-8D78-B82F7CE970E6}">
      <dsp:nvSpPr>
        <dsp:cNvPr id="0" name=""/>
        <dsp:cNvSpPr/>
      </dsp:nvSpPr>
      <dsp:spPr>
        <a:xfrm>
          <a:off x="2993414" y="1992568"/>
          <a:ext cx="2035786" cy="14335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Interpretação</a:t>
          </a:r>
          <a:endParaRPr lang="pt-BR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1548" y="2202503"/>
        <a:ext cx="1439518" cy="1013659"/>
      </dsp:txXfrm>
    </dsp:sp>
    <dsp:sp modelId="{96A13A19-CD32-4627-9A4C-E071B95E830C}">
      <dsp:nvSpPr>
        <dsp:cNvPr id="0" name=""/>
        <dsp:cNvSpPr/>
      </dsp:nvSpPr>
      <dsp:spPr>
        <a:xfrm rot="16200000">
          <a:off x="3636405" y="1604148"/>
          <a:ext cx="749806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749806" y="135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992563" y="1598920"/>
        <a:ext cx="37490" cy="37490"/>
      </dsp:txXfrm>
    </dsp:sp>
    <dsp:sp modelId="{6AA36F15-A937-4FFD-BAB0-448AFE3209E8}">
      <dsp:nvSpPr>
        <dsp:cNvPr id="0" name=""/>
        <dsp:cNvSpPr/>
      </dsp:nvSpPr>
      <dsp:spPr>
        <a:xfrm>
          <a:off x="3182025" y="22061"/>
          <a:ext cx="1658566" cy="12207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Decifração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4916" y="200828"/>
        <a:ext cx="1172784" cy="863166"/>
      </dsp:txXfrm>
    </dsp:sp>
    <dsp:sp modelId="{15C5ECCC-A647-463B-AD34-50F1EC1CE5DB}">
      <dsp:nvSpPr>
        <dsp:cNvPr id="0" name=""/>
        <dsp:cNvSpPr/>
      </dsp:nvSpPr>
      <dsp:spPr>
        <a:xfrm rot="19238054">
          <a:off x="4607943" y="1966520"/>
          <a:ext cx="584613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584613" y="135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85634" y="1965422"/>
        <a:ext cx="29230" cy="29230"/>
      </dsp:txXfrm>
    </dsp:sp>
    <dsp:sp modelId="{E48647ED-D846-426D-A3B1-1A8881F0199C}">
      <dsp:nvSpPr>
        <dsp:cNvPr id="0" name=""/>
        <dsp:cNvSpPr/>
      </dsp:nvSpPr>
      <dsp:spPr>
        <a:xfrm>
          <a:off x="4773033" y="706582"/>
          <a:ext cx="1870955" cy="1220700"/>
        </a:xfrm>
        <a:prstGeom prst="ellipse">
          <a:avLst/>
        </a:prstGeom>
        <a:solidFill>
          <a:schemeClr val="accent4">
            <a:hueOff val="1485099"/>
            <a:satOff val="-6853"/>
            <a:lumOff val="2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Vocabulário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7028" y="885349"/>
        <a:ext cx="1322965" cy="863166"/>
      </dsp:txXfrm>
    </dsp:sp>
    <dsp:sp modelId="{611BD5A3-6A80-4EB2-B8E7-F62508E8ADD4}">
      <dsp:nvSpPr>
        <dsp:cNvPr id="0" name=""/>
        <dsp:cNvSpPr/>
      </dsp:nvSpPr>
      <dsp:spPr>
        <a:xfrm>
          <a:off x="5029201" y="2695816"/>
          <a:ext cx="249263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249263" y="135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147602" y="2703101"/>
        <a:ext cx="12463" cy="12463"/>
      </dsp:txXfrm>
    </dsp:sp>
    <dsp:sp modelId="{81B67E80-67EC-4B24-9909-2A4A8DD23A8C}">
      <dsp:nvSpPr>
        <dsp:cNvPr id="0" name=""/>
        <dsp:cNvSpPr/>
      </dsp:nvSpPr>
      <dsp:spPr>
        <a:xfrm>
          <a:off x="5278465" y="2098983"/>
          <a:ext cx="1619528" cy="1220700"/>
        </a:xfrm>
        <a:prstGeom prst="ellipse">
          <a:avLst/>
        </a:prstGeom>
        <a:solidFill>
          <a:schemeClr val="accent4">
            <a:hueOff val="2970198"/>
            <a:satOff val="-13705"/>
            <a:lumOff val="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Conheci-mento</a:t>
          </a: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Mundo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5639" y="2277750"/>
        <a:ext cx="1145180" cy="863166"/>
      </dsp:txXfrm>
    </dsp:sp>
    <dsp:sp modelId="{3AEA808D-C4A8-4F32-B7E5-86E99CC5C6B6}">
      <dsp:nvSpPr>
        <dsp:cNvPr id="0" name=""/>
        <dsp:cNvSpPr/>
      </dsp:nvSpPr>
      <dsp:spPr>
        <a:xfrm rot="2700000">
          <a:off x="4503956" y="3507351"/>
          <a:ext cx="637774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637774" y="135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06899" y="3504924"/>
        <a:ext cx="31888" cy="31888"/>
      </dsp:txXfrm>
    </dsp:sp>
    <dsp:sp modelId="{E27C2EF3-5C3A-49DD-B0B0-D57CCF9FBE2D}">
      <dsp:nvSpPr>
        <dsp:cNvPr id="0" name=""/>
        <dsp:cNvSpPr/>
      </dsp:nvSpPr>
      <dsp:spPr>
        <a:xfrm>
          <a:off x="4869563" y="3567588"/>
          <a:ext cx="1220700" cy="1220700"/>
        </a:xfrm>
        <a:prstGeom prst="ellipse">
          <a:avLst/>
        </a:prstGeom>
        <a:solidFill>
          <a:schemeClr val="accent4">
            <a:hueOff val="4455297"/>
            <a:satOff val="-20558"/>
            <a:lumOff val="7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Indícios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8330" y="3746355"/>
        <a:ext cx="863166" cy="863166"/>
      </dsp:txXfrm>
    </dsp:sp>
    <dsp:sp modelId="{BDD2AF12-562F-4C81-9F41-0387813C702A}">
      <dsp:nvSpPr>
        <dsp:cNvPr id="0" name=""/>
        <dsp:cNvSpPr/>
      </dsp:nvSpPr>
      <dsp:spPr>
        <a:xfrm rot="5400000">
          <a:off x="3636405" y="3787484"/>
          <a:ext cx="749806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749806" y="135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992563" y="3782256"/>
        <a:ext cx="37490" cy="37490"/>
      </dsp:txXfrm>
    </dsp:sp>
    <dsp:sp modelId="{1E9AF644-3CF6-45FD-BC2C-90A343AEC39B}">
      <dsp:nvSpPr>
        <dsp:cNvPr id="0" name=""/>
        <dsp:cNvSpPr/>
      </dsp:nvSpPr>
      <dsp:spPr>
        <a:xfrm>
          <a:off x="3156622" y="4175904"/>
          <a:ext cx="1709371" cy="1220700"/>
        </a:xfrm>
        <a:prstGeom prst="ellipse">
          <a:avLst/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Entrelinhas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6954" y="4354671"/>
        <a:ext cx="1208707" cy="863166"/>
      </dsp:txXfrm>
    </dsp:sp>
    <dsp:sp modelId="{3C2E7088-B749-466F-8ECB-C6FBA9CAFED4}">
      <dsp:nvSpPr>
        <dsp:cNvPr id="0" name=""/>
        <dsp:cNvSpPr/>
      </dsp:nvSpPr>
      <dsp:spPr>
        <a:xfrm rot="8100000">
          <a:off x="2931396" y="3486429"/>
          <a:ext cx="578597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578597" y="135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3206230" y="3485481"/>
        <a:ext cx="28929" cy="28929"/>
      </dsp:txXfrm>
    </dsp:sp>
    <dsp:sp modelId="{7919317B-15EC-4C2E-8AB9-F605DD2FB18F}">
      <dsp:nvSpPr>
        <dsp:cNvPr id="0" name=""/>
        <dsp:cNvSpPr/>
      </dsp:nvSpPr>
      <dsp:spPr>
        <a:xfrm>
          <a:off x="1792594" y="3567588"/>
          <a:ext cx="1500216" cy="1220700"/>
        </a:xfrm>
        <a:prstGeom prst="ellipse">
          <a:avLst/>
        </a:prstGeom>
        <a:solidFill>
          <a:schemeClr val="accent4">
            <a:hueOff val="7425494"/>
            <a:satOff val="-34263"/>
            <a:lumOff val="1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Contexto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2296" y="3746355"/>
        <a:ext cx="1060812" cy="863166"/>
      </dsp:txXfrm>
    </dsp:sp>
    <dsp:sp modelId="{C42B7F9B-D54C-4EC5-B4C8-7B09858754E5}">
      <dsp:nvSpPr>
        <dsp:cNvPr id="0" name=""/>
        <dsp:cNvSpPr/>
      </dsp:nvSpPr>
      <dsp:spPr>
        <a:xfrm rot="10800000">
          <a:off x="2638768" y="2695816"/>
          <a:ext cx="354646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354646" y="135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2807225" y="2700467"/>
        <a:ext cx="17732" cy="17732"/>
      </dsp:txXfrm>
    </dsp:sp>
    <dsp:sp modelId="{B619308D-AB05-4A50-B31D-ED53BCB84834}">
      <dsp:nvSpPr>
        <dsp:cNvPr id="0" name=""/>
        <dsp:cNvSpPr/>
      </dsp:nvSpPr>
      <dsp:spPr>
        <a:xfrm>
          <a:off x="1230006" y="2098983"/>
          <a:ext cx="1408761" cy="1220700"/>
        </a:xfrm>
        <a:prstGeom prst="ellipse">
          <a:avLst/>
        </a:prstGeom>
        <a:solidFill>
          <a:schemeClr val="accent4">
            <a:hueOff val="8910593"/>
            <a:satOff val="-41115"/>
            <a:lumOff val="1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Imagens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6314" y="2277750"/>
        <a:ext cx="996145" cy="863166"/>
      </dsp:txXfrm>
    </dsp:sp>
    <dsp:sp modelId="{B0F5EE9A-86F7-4BD9-A1DD-33C3D82782FB}">
      <dsp:nvSpPr>
        <dsp:cNvPr id="0" name=""/>
        <dsp:cNvSpPr/>
      </dsp:nvSpPr>
      <dsp:spPr>
        <a:xfrm rot="13500000">
          <a:off x="2952540" y="1913961"/>
          <a:ext cx="553826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553826" y="135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3215607" y="1913632"/>
        <a:ext cx="27691" cy="27691"/>
      </dsp:txXfrm>
    </dsp:sp>
    <dsp:sp modelId="{48DEAECE-D658-47A0-9947-2063DDF49BF8}">
      <dsp:nvSpPr>
        <dsp:cNvPr id="0" name=""/>
        <dsp:cNvSpPr/>
      </dsp:nvSpPr>
      <dsp:spPr>
        <a:xfrm>
          <a:off x="1716392" y="630378"/>
          <a:ext cx="1652621" cy="1220700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Inferências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8413" y="809145"/>
        <a:ext cx="1168579" cy="863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1E8-0B54-4748-AE8C-51DEEEFE1A68}" type="datetimeFigureOut">
              <a:rPr lang="pt-BR" smtClean="0"/>
              <a:t>04/05/2025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85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1E8-0B54-4748-AE8C-51DEEEFE1A68}" type="datetimeFigureOut">
              <a:rPr lang="pt-BR" smtClean="0"/>
              <a:t>04/05/2025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64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1E8-0B54-4748-AE8C-51DEEEFE1A68}" type="datetimeFigureOut">
              <a:rPr lang="pt-BR" smtClean="0"/>
              <a:t>04/05/2025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10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1E8-0B54-4748-AE8C-51DEEEFE1A68}" type="datetimeFigureOut">
              <a:rPr lang="pt-BR" smtClean="0"/>
              <a:t>04/05/2025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92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1E8-0B54-4748-AE8C-51DEEEFE1A68}" type="datetimeFigureOut">
              <a:rPr lang="pt-BR" smtClean="0"/>
              <a:t>04/05/2025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3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1E8-0B54-4748-AE8C-51DEEEFE1A68}" type="datetimeFigureOut">
              <a:rPr lang="pt-BR" smtClean="0"/>
              <a:t>04/05/2025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75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1E8-0B54-4748-AE8C-51DEEEFE1A68}" type="datetimeFigureOut">
              <a:rPr lang="pt-BR" smtClean="0"/>
              <a:t>04/05/2025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46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1E8-0B54-4748-AE8C-51DEEEFE1A68}" type="datetimeFigureOut">
              <a:rPr lang="pt-BR" smtClean="0"/>
              <a:t>04/05/2025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1E8-0B54-4748-AE8C-51DEEEFE1A68}" type="datetimeFigureOut">
              <a:rPr lang="pt-BR" smtClean="0"/>
              <a:t>04/05/2025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36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1E8-0B54-4748-AE8C-51DEEEFE1A68}" type="datetimeFigureOut">
              <a:rPr lang="pt-BR" smtClean="0"/>
              <a:t>04/05/2025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0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1E8-0B54-4748-AE8C-51DEEEFE1A68}" type="datetimeFigureOut">
              <a:rPr lang="pt-BR" smtClean="0"/>
              <a:t>04/05/2025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39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B81E8-0B54-4748-AE8C-51DEEEFE1A68}" type="datetimeFigureOut">
              <a:rPr lang="pt-BR" smtClean="0"/>
              <a:t>04/05/2025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91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7823200" cy="67169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Texto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71691"/>
            <a:ext cx="792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é uma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unidade coerente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linguagem capaz de produzir sentidos, sendo, ao mesmo tempo, processo e produto da interação entre quem o produz e quem interage com ele.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Fragmentos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cada texto é composto de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fragmentos (partes)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se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integram e se complementam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como o título, os parágrafos, as orações e os períodos.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Tecido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um texto funciona como uma espécie de malha que ganha forma pelo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entrelaçar das linhas (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orações e períodos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a compõem. Essas linhas não podem ficar soltas, devendo harmonizar entre si, dando origem ao todo.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101" y="1"/>
            <a:ext cx="40258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7467600" cy="67169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Texto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811391"/>
            <a:ext cx="74676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Contexto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são todas as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informações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acompanham o texto,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modo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pelo qual as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ideias se encadeiam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discurso.</a:t>
            </a:r>
          </a:p>
          <a:p>
            <a:pPr algn="just">
              <a:lnSpc>
                <a:spcPct val="150000"/>
              </a:lnSpc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contexto é essencial na produção de textos, pois corresponde às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conjunturas, materiais ou abstratas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rodeiam um acontecimento ou fato.</a:t>
            </a:r>
          </a:p>
          <a:p>
            <a:pPr algn="just">
              <a:lnSpc>
                <a:spcPct val="150000"/>
              </a:lnSpc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Sendo assim, o contexto corresponde ao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ambiente físico ou situacional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pode ser uma referência histórica, social, cultural, familiar.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111" y="0"/>
            <a:ext cx="4577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7467600" cy="67169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Texto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811391"/>
            <a:ext cx="746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compreendermos a mensagem de um 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precisamos estar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 do contexto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qual pertence. Apenas assim, a mensagem transmitida pelo locutor (autor, emissor) poderá ser inteligível para o interlocutor (leitor, receptor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Veja os exemplos ao lado: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0" y="2"/>
            <a:ext cx="4318001" cy="2235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1014" r="20569"/>
          <a:stretch/>
        </p:blipFill>
        <p:spPr>
          <a:xfrm>
            <a:off x="7874000" y="2235202"/>
            <a:ext cx="4318001" cy="22352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0" y="4470402"/>
            <a:ext cx="4318002" cy="237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7467600" cy="67169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Contexto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71691"/>
            <a:ext cx="8737600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linguístico (interno):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encarrega-se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propriedades linguísticas que acompanham uma palavra, expressão ou enunciado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Dê ração à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Levei a minha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 cinema.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ontexto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extralinguístico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corresponde às informações que estão além do texto. Ele engloba as circunstâncias imediatas que envolvem uma situação linguística e são primordiais para o entendimento do texto. O contexto extralinguístico pode ser histórico, cultural e social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Nem todo o ouvinte sabe que a música “Cálice”, de Gilberto Gil e Chico Buarque, faz referência à ditadura militar. Desprovido desse conhecimento, o ouvinte pode entender que se trata de uma música religiosa.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701" y="0"/>
            <a:ext cx="328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7937500" cy="67169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Inferência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71691"/>
            <a:ext cx="8026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 de um processo em que uma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 sobre um fato desconhecido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feita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de uma observação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Esse método é um entendimento a que se chega a partir de um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raciocínio, respaldado por um ou mais indícios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 fazer a leitura de um texto, a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compreensão depende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qualidade das inferências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geradas.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bom leitor é aquele que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entende e complementa as informações do texto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elaborando juízos próprios sobre o que foi lido e captando o que não está evidente.  </a:t>
            </a:r>
          </a:p>
          <a:p>
            <a:pPr algn="just">
              <a:lnSpc>
                <a:spcPct val="150000"/>
              </a:lnSpc>
            </a:pPr>
            <a:endParaRPr lang="pt-B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621" y="0"/>
            <a:ext cx="4012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7937500" cy="67169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Exemplos de Inferência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71691"/>
            <a:ext cx="8026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Ex1: Peru, tender,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panetone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frutas e nozes. Tudo a postos para o ___________________ (Carnaval ou Natal?).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Ex2: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os chamar para jantar, não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esqueça de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eles são indianos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Por isso, não podemos servir ________________.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Ex3: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Tenho vários amigos que estão deixando 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magistério em virtude do salário ____________________. 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0" y="0"/>
            <a:ext cx="3898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6654800" cy="67169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Exemplos de Inferência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800" y="0"/>
            <a:ext cx="5537200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37" y="1074737"/>
            <a:ext cx="4740018" cy="5465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9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7823200" cy="67169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Texto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71691"/>
            <a:ext cx="7632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intenção final de todo texto é comunicar algo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Para tanto, é essencial que as ideias estejam preservadas em uma unidade linguística coesa e coerente.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Coesão (ligação)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é a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articulação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diferentes segmentos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um texto por meio de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elementos (conectivos)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auxiliam no estabelecimento de uma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ligação lógica entre as ideias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garantido uma sequência textual harmoniosa que faça sentido para o leitor.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100" y="0"/>
            <a:ext cx="402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042400" cy="67169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Texto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71691"/>
            <a:ext cx="904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 de uso de conectivos para garantir a coesão no parágrafo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princípio, cumpre constatar que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machismo é um fenômeno histórico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estrutural no Brasil.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Nesse sentido, pode-se lembrar do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infame espancamento da Imperatriz Leopoldina por seu marido, Dom Pedro I,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ela estava grávida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ousou reclamar do relacionamento extraconjungal mantido entre o monarca e a Marquesa de Santos,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bem como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 casos de violência doméstica narrados por Carolina Maria de Jesus, no clássico “Quarto de Despejo”,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célebre feminicídio da socialite Ângela Diniz.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Note-s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aliás, que esses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casos apresentam algo em comum além da misoginia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todos os criminosos ficaram impunes. 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00" y="1"/>
            <a:ext cx="29337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7823200" cy="67169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Texto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71691"/>
            <a:ext cx="7480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intenção final de todo texto é comunicar algo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Para tanto, é essencial que as ideias estejam preservadas em uma unidade linguística coesa e coerente.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Coerência (harmonia)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cada texto é composto de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fragmentos (partes)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se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integram e se complementam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como o título, os parágrafos, as orações e os períodos.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1" y="1"/>
            <a:ext cx="44195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7366000" cy="67169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Texto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798691"/>
            <a:ext cx="726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Exemplo de texto incoerente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falta de comedimento já levou o ser humano a se destruir, individual e coletivamente, muitas vezes. Por isso, ninguém pode se dar ao luxo de pensar que suas atitudes não produzem efeitos nos outros. Nesse sentido, cabe sempre seguir o que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dizia o poeta Cazuza: “Até nas coisas mais banais, pra mim é tudo ou nunca mais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2" y="0"/>
            <a:ext cx="4603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7366000" cy="67169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Texto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798691"/>
            <a:ext cx="726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Exemplo de texto coerente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falta de comedimento já levou o ser humano a se destruir, individual e coletivamente, muitas vezes. Por isso, ninguém pode se dar ao luxo de pensar que suas atitudes não produzem efeitos nos outros. Nesse sentido, cabe sempre seguir o que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dizia o apóstolo Paulo: “Tudo é permitido, mas nem tudo me convém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205" y="1"/>
            <a:ext cx="460279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22858" r="7234"/>
          <a:stretch/>
        </p:blipFill>
        <p:spPr>
          <a:xfrm>
            <a:off x="0" y="0"/>
            <a:ext cx="5844466" cy="330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Usuário\JEC\Pictures\Educandário\Imagens para aulas\incoerenci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" y="3302000"/>
            <a:ext cx="5832648" cy="355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285" y="1"/>
            <a:ext cx="6335716" cy="330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284" y="3302000"/>
            <a:ext cx="6335716" cy="355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20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6743700" cy="67169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Texto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811391"/>
            <a:ext cx="65659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Princípios básicos de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coerência:</a:t>
            </a:r>
          </a:p>
          <a:p>
            <a:pPr algn="just">
              <a:lnSpc>
                <a:spcPct val="150000"/>
              </a:lnSpc>
            </a:pP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Princípio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Não Contradição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ideias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contraditórias;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Princípio da Não Tautologia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ideias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redundantes;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Princípio da Relevância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ideias que se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relacionam.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5628" r="12725"/>
          <a:stretch/>
        </p:blipFill>
        <p:spPr>
          <a:xfrm>
            <a:off x="7089913" y="1"/>
            <a:ext cx="5102087" cy="3529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3887" t="6990" r="11803" b="10891"/>
          <a:stretch/>
        </p:blipFill>
        <p:spPr>
          <a:xfrm>
            <a:off x="7089913" y="3631096"/>
            <a:ext cx="5102087" cy="3226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1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4551131"/>
              </p:ext>
            </p:extLst>
          </p:nvPr>
        </p:nvGraphicFramePr>
        <p:xfrm>
          <a:off x="2033427" y="10752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086100" y="0"/>
            <a:ext cx="562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Textual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8875" y="3703"/>
            <a:ext cx="2143125" cy="685429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145978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976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Tema do Office</vt:lpstr>
      <vt:lpstr>Interpretação de Texto</vt:lpstr>
      <vt:lpstr>Interpretação de Texto</vt:lpstr>
      <vt:lpstr>Interpretação de Texto</vt:lpstr>
      <vt:lpstr>Interpretação de Texto</vt:lpstr>
      <vt:lpstr>Interpretação de Texto</vt:lpstr>
      <vt:lpstr>Interpretação de Texto</vt:lpstr>
      <vt:lpstr>Apresentação do PowerPoint</vt:lpstr>
      <vt:lpstr>Interpretação de Texto</vt:lpstr>
      <vt:lpstr>Apresentação do PowerPoint</vt:lpstr>
      <vt:lpstr>Interpretação de Texto</vt:lpstr>
      <vt:lpstr>Interpretação de Texto</vt:lpstr>
      <vt:lpstr>Tipos de Contexto</vt:lpstr>
      <vt:lpstr>Inferência</vt:lpstr>
      <vt:lpstr>Exemplos de Inferência</vt:lpstr>
      <vt:lpstr>Exemplos de Inferência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Interpretação de Texto</dc:title>
  <dc:creator>ARTHUR VINÍCIUS FEITOSA FURTADO</dc:creator>
  <cp:lastModifiedBy>ARTHUR VINÍCIUS FEITOSA FURTADO</cp:lastModifiedBy>
  <cp:revision>12</cp:revision>
  <dcterms:created xsi:type="dcterms:W3CDTF">2025-05-04T19:46:55Z</dcterms:created>
  <dcterms:modified xsi:type="dcterms:W3CDTF">2025-05-04T21:21:04Z</dcterms:modified>
</cp:coreProperties>
</file>