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7" r:id="rId5"/>
    <p:sldId id="260" r:id="rId6"/>
    <p:sldId id="258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8" r:id="rId15"/>
    <p:sldId id="281" r:id="rId16"/>
    <p:sldId id="269" r:id="rId17"/>
    <p:sldId id="270" r:id="rId18"/>
    <p:sldId id="274" r:id="rId19"/>
    <p:sldId id="275" r:id="rId20"/>
    <p:sldId id="276" r:id="rId21"/>
    <p:sldId id="277" r:id="rId22"/>
    <p:sldId id="273" r:id="rId23"/>
    <p:sldId id="271" r:id="rId24"/>
    <p:sldId id="272" r:id="rId25"/>
    <p:sldId id="280" r:id="rId26"/>
    <p:sldId id="27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294EA-8209-4AE2-BF12-48FF02B5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F3E00A-09A8-47BC-A712-99D184252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7F5C6-801E-4112-9641-A1C95395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AA445D-8824-44F1-844D-E89548AD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DF1E84-8639-41C1-AC27-CB58A904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90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55E5E-316B-4A76-A6BD-3AB44F2C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80D1D9-EF91-4766-AB7C-D78D73DF1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54F457-F33A-4A6F-ACF5-1D351812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A86990-001D-4945-8F87-812B3C55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6AFCEE-377E-4766-AACD-94492174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98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7E5086-6771-4BF5-8B6A-367DE0D02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AA29A9-657B-499A-98A0-6FF7A0295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2126AC-978E-4428-BE04-0F06CDA1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45748F-390A-4F59-8302-AAF4B1A7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B93F68-D62B-4798-BD9B-D8C093A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1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C817-2455-4E01-8210-B70D2592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E634C-C020-4D3F-9201-14D75AFFB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15AAD-96FF-471A-BE03-5D93422C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A4D3B1-B88D-4B73-B23C-CFDFF15B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5FA70-5B58-4CA3-9D34-DA796F3D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17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82AF2-8C5C-483D-9347-AC7496E4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13BC3-4E93-44D4-BDB1-527E52AFD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75D300-651A-43B3-A217-56316DC7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C6CCC6-9C09-4B76-885B-8FA61CA3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959299-42D0-4305-ACE9-A0C2858E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2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543C9-3706-4DB5-AE4F-EAA1AC1A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9A8954-DAA6-4E75-91FE-2DC1655F6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B7BD54-8E4D-49CC-B0A4-00DEA786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67471-AF56-4136-8295-4EEC8CF0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0119EF-A38E-41C2-BD22-AA61C3AF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371B6E-B72D-4C0C-AF58-038C68B0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8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C4105-3E69-4430-80CD-6E565DE1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6DD9D-D6DA-4142-8FCD-125FF78A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08994A-DDF5-4E15-8390-575DF37FE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3EBCA8-7912-42D1-BF28-8C0655EA1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18AF83-B71E-44EF-B7F5-27A3F645A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C9EB87-108D-4E82-9E61-B4E4EFEE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39D001-6ED1-4B49-A7B6-3238CC88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ABC28B-689A-41B8-AAEF-D314C95C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42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FDC5B-06CA-43BF-8001-DF2263AD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39D12B-4DAC-4019-9454-34595C49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4FDFD1-5107-4A9D-96ED-E2483DC2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79EFA3-7310-4429-9A74-65A42E50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74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21397B-B865-447D-9DEB-E998E319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86D61A-FAD8-412F-A241-EFE69891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82079B-0ECB-418C-AB9D-D31C62C7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4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87B02-4C56-4292-8DE1-C38421CD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F79AB7-75E0-4E3A-A5AC-18DA1C29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BB7171-83AA-4EE5-942E-75E2D5797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12F68E-D608-4BE2-99B8-864F4AD6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26E440-3D75-4A83-BF93-6A69CB62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64EECC-1FAF-4B72-B1E6-6C14A5C2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19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6003D-7EAE-4130-BD0E-5558216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D1917E-9297-4DC9-881E-9F434B7F4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D1042C-A110-4FC6-B9B8-5820E66D7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C37D9D-8D3F-4C98-B7CE-FC3FCD88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73C506-70D4-4AD4-9B58-4B56A7EE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E6A260-7327-4F79-BD6D-2AC6B640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3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E3BB4D-4055-42CD-86C0-23DFD407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200933-54A2-4BB7-B713-4463CF35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B9B2CD-0AAB-4908-A69C-9BCCF4632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F98E-61E9-4F2D-AF23-47DCEB9B49CF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1C6C5A-F11B-42E0-B665-104061B8E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538906-3A8D-476F-82C2-B415D1163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7CF0-8A21-4996-831A-D3845A0F58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8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6096000" cy="638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Histórias em quadrinhos (HQs)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narrativas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contadas por meio de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desenhos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sequência, que misturam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verbal e não verbal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criar um movimento narrativo.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geral, 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é coloquial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 pode variar a depender do contexto e da época em que se passa a história.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42D58B4-C220-4B49-BE90-A1138B18B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614" y="0"/>
            <a:ext cx="5912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5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Balões: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 pelos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diálogos e pensamentos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o mais conhecido recurso das histórias em quadrinhos.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Antigamente, porém, os textos das histórias estavam localizados abaixo dos quadros.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E43721-0C4D-495A-9516-BD1FFBAF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7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dos balões: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balões possuem uma estrutura dividida em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rabicho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Balões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Balão de Fala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(tradicional): apresenta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 contínua e rabicho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trazendo a fala das personagens em tom normal ou corriqueiro.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D869CE-6402-4673-BB0E-3D2D32170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80" y="0"/>
            <a:ext cx="6237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4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61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balões: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Balão sem rabicho: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torna a fala indeterminada. É um recurso para gerar, propositadamente, dúvida.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Balão-uníssono: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usado quando mais de um personagem fala ao mesmo tempo. Assim, a rabicho é múltiplo e direciona para todos os que estão dizendo a frase.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Balão com linha pontilhada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representa um cochicho.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3ACC5C-D9FB-4A55-9DB9-D2467BAF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4" y="0"/>
            <a:ext cx="5972175" cy="22660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4EAA3C9-BA93-4AB7-950A-6F6ABC9D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4" y="2201137"/>
            <a:ext cx="6010275" cy="22279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D0104C7-00C6-405C-883A-ECC74C20B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3" y="4400550"/>
            <a:ext cx="5972176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0" y="0"/>
            <a:ext cx="5981699" cy="6681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balões: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Balão de pensamento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assume forma de nuvem. Nesse caso, o rabicho assume a forma de círculos que indicará quem está tendo o pensamento.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Balão com rabicho estremecido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indica que a fala pode vir de outra fonte de comunicação, como um rádio, uma televisão, um alto-falante, um celular, ou um telefone.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Balão de grito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para ganhar expressão de fala alta, ganha o formato de explosão.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F9EB47-AEF9-4B39-B2BF-32DEF1AC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4" y="0"/>
            <a:ext cx="5991225" cy="23622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67F985-A0B5-4F43-876F-0F28B1AE6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381226"/>
            <a:ext cx="5981700" cy="21717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CED575E-5572-46CE-86C5-A2A1978A2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/>
          <a:stretch/>
        </p:blipFill>
        <p:spPr>
          <a:xfrm>
            <a:off x="6200773" y="4552951"/>
            <a:ext cx="59912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0" y="0"/>
            <a:ext cx="5849957" cy="335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Legenda: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descreve cenas ou passagens de tempo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legendas, na maioria das vezes, vêm em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retângulos posicionados na parte superior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HQs.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0FFE1EE-B1D8-4E43-BFB5-EE134FEAE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41" y="-1"/>
            <a:ext cx="6220859" cy="34290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809161-CE9D-4FA9-983F-A355F1745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4" r="12209"/>
          <a:stretch/>
        </p:blipFill>
        <p:spPr>
          <a:xfrm>
            <a:off x="6096001" y="3428999"/>
            <a:ext cx="6096000" cy="34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0" y="0"/>
            <a:ext cx="5981699" cy="28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Onomatopeia: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recurso de narrativa das histórias em quadrinhos para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simular sons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forma de fonemas. Elas amplificam os acontecimentos de uma cena.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474D3C-B20D-478A-9270-B81AF6CE2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255" y="3509360"/>
            <a:ext cx="5877745" cy="334864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B96635F-8D2D-490F-ACA0-EF47E93C9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0"/>
            <a:ext cx="59340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0" y="0"/>
            <a:ext cx="5981699" cy="28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Onomatopeia: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recurso de narrativa das histórias em quadrinhos para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simular sons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forma de fonemas. Elas amplificam os acontecimentos de uma cena.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5C899C-091C-40F1-90EC-36E5FBFF8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3" y="0"/>
            <a:ext cx="588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0" y="0"/>
            <a:ext cx="5981699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Onomatopeia: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4343C1-6C62-438F-94E7-CA949AC41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0"/>
            <a:ext cx="6000750" cy="40652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8D01EE-38FC-4029-B8D1-4B4A849B8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065224"/>
            <a:ext cx="5981700" cy="27927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7D8EBD3-BED4-4596-9F86-5C1C9A812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1133964"/>
            <a:ext cx="5895975" cy="57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0" y="0"/>
            <a:ext cx="6874525" cy="722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Enquadramento: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conceito criado no cinema e incorporado aos quadrinhos. Enquadrar significa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o tamanho e a posição dos personagens e dos objetos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cada quadro. Através desses planos, o quadrinista busca provocar um efeito específico no leitor.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plano geral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mostra a cena em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enquadramento muito aberto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 um plano usado para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situar o leitor dentro da história. Ao mostrar a cena do ponto de vista mais amplo, determina o local ou período histórico da ação.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B0BC24-9D5F-426F-B0D6-A6BBFE4F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94" y="81498"/>
            <a:ext cx="5141205" cy="67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6731306" cy="6681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geral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é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aberto mas com sua amplitude um pouco menor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Esse enquadramento de média distância permite focar e mostrar com mais detalhes um objeto ou personagem, mais ainda tendo como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principal a ambientação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aberto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enquadramento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capaz de mostrar os personagens de corpo inteiro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Desta forma, podemos ver com detalhes suas características físicas. Pode-se mostrar o ambiente onde ele se encontram e como ele se interage com esses ambiente, objetos ou outros personagens.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06A1C8-2C88-4A3D-8B2C-9ACA5110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46" y="0"/>
            <a:ext cx="5364354" cy="3429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4CF50A-BA67-4528-8E13-16E888C73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46" y="3429000"/>
            <a:ext cx="5364354" cy="33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4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0" y="0"/>
            <a:ext cx="68414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básica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uma história em quadrinhos é formada de quadro, requadro e sarjeta.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espaço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acontece uma cena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história. Dentro dele poderão ser encontrados vários elementos, como o desenho, as legendas, os balões e as onomatopeias.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histórias em quadrinhos são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formadas de vários quadros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onde cada um contém uma cena. Juntas e colocadas em sequência formam uma história.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A310A9-6ED0-4427-8894-E389F15FF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64" y="-1"/>
            <a:ext cx="5031037" cy="688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4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6015209" cy="6681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médio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enquadra o personagem próximo da cintura para cima. Muito usado em diálogos, enfatiza as expressões e gestos corporais para compor a cena.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enquadra o rosto do personagem para ressaltar as suas expressões.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close: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detalha um parte do rosto para amplificar as expressões e enfatizar as emoções. Normalmente é focado nos olhos ou na boca. Como o zoom é bem próximo, pode-se aumentar o detalhamento do desenho.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03F68A-7FB1-43F3-A279-9582FC35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0"/>
            <a:ext cx="5838825" cy="22033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24E9244-338D-465A-AE97-5B64CFD0B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06" y="2203373"/>
            <a:ext cx="5857875" cy="23135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287C223-3F0B-473C-884C-7A87C6853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4" y="4406746"/>
            <a:ext cx="5991225" cy="24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45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6015209" cy="22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detalhe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enquadra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detalhe específico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Pode ser um detalha do corpo, um objeto ou parte do cenário.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7D4643-657E-4928-AEB5-0D93A9782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58" y="0"/>
            <a:ext cx="547114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622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-1" y="0"/>
            <a:ext cx="7579606" cy="722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Principais gêneros e tipos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Aventuras:</a:t>
            </a: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Narrativas com histórias épicas e emocionantes.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Ficção científica:</a:t>
            </a: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HQs que exploram o futuro e a tecnologia.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Fantasia:</a:t>
            </a: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Histórias que envolvem magia e mundos imaginários.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Humor:</a:t>
            </a: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Quadrinhos que têm como objetivo principal fazer rir.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novels</a:t>
            </a: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Livros com histórias mais longas e complexas, muitas vezes com temas mais adultos.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Webcomics</a:t>
            </a: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HQs publicadas na internet. 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C27E9E-6D2B-480E-9794-53762103B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179" y="0"/>
            <a:ext cx="4265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-1" y="0"/>
            <a:ext cx="7601639" cy="697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Mangá: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“Japão é o país onde se consome a maior quantidade de quadrinhos no mundo. As cifras de vendagem chegam anualmente a bilhões de exemplares. A indústria multibilionária dos mangás atinge toda a população porque tem uma de suas bases apoiada na estreita e íntima ligação entre os personagens e o público. Os heróis de mangá se solidarizam com o leitor: eles lutam, amam, brigam, aventuram-se, viajam e até exercitam-se por ele. Também o faz esquecer das longas horas nos trens, metrôs, do trabalho monótono e mecânico nos escritórios, do inferno dos vestibulares, das casas apertadas, da multidão nas ruas e dá energia para o dia seguinte.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C3E4BCD-4F6F-47E2-B481-2ED1BFED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654" y="3249976"/>
            <a:ext cx="4265346" cy="36080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7A0DA70-15D5-4436-A54F-B2CEA2D9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442" y="0"/>
            <a:ext cx="2162558" cy="31508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394FF4-6038-4A4C-AF90-E3EE2695A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841" y="-1"/>
            <a:ext cx="2295602" cy="31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10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-1" y="0"/>
            <a:ext cx="6830459" cy="618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Mangá: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Brasil, os mangás serviram como um dos mantenedores da língua viva e coloquial entre as gerações de descendentes de japoneses e influenciaram os desenhistas de Histórias em Quadrinhos nipo-brasileiros dentro do movimento quadrinista nacional.”</a:t>
            </a:r>
          </a:p>
          <a:p>
            <a:pPr algn="just">
              <a:lnSpc>
                <a:spcPct val="150000"/>
              </a:lnSpc>
            </a:pP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Sonia Bibe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Luten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B322805-6E18-48D4-9FE5-CFEA34D2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049" y="0"/>
            <a:ext cx="4975952" cy="237033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FFCB8B8-EE6A-4531-9733-A3E608BD3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0" y="2370335"/>
            <a:ext cx="1809750" cy="44876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5DF34B-AA65-406F-89CE-72ED3E34A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048" y="2370335"/>
            <a:ext cx="3111117" cy="44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-1" y="0"/>
            <a:ext cx="7017746" cy="748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H.Q. de Heróis: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gênero de história em quadrinhos que foca em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personagens com habilidades extraordinárias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força, velocidade ou voo, que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lutam contra o crime e o mal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Essas narrativas são caracterizadas por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tramas de ação e aventura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conflitos entre o bem e o mal, e personagens que podem se tornar um símbolo de esperança ou justiça para a sociedade. </a:t>
            </a:r>
          </a:p>
          <a:p>
            <a:pPr algn="just">
              <a:lnSpc>
                <a:spcPct val="150000"/>
              </a:lnSpc>
            </a:pP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FCB1D2-8B69-404E-9BBD-56BD8188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48" y="0"/>
            <a:ext cx="4839552" cy="21152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292FF22-2121-4D33-9148-4B612749D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" r="2776"/>
          <a:stretch/>
        </p:blipFill>
        <p:spPr>
          <a:xfrm>
            <a:off x="7352448" y="2115238"/>
            <a:ext cx="4839552" cy="21152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EBB9B2C-EFD0-4AAD-8554-B58AAA866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449" y="4230476"/>
            <a:ext cx="4839552" cy="26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3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2721167" y="0"/>
            <a:ext cx="655503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https://nanquim.com.br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F788B2-CFD8-4785-B016-0BED113A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675"/>
            <a:ext cx="12192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9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ocidental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feita da esquerda para a direita, de cima para baixo. Os quadros devem ser pensados nessa lógica.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oriental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o padrão de leitura inverso.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7B8BCD-32CF-4ADE-91D9-E351F5FDF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7" y="0"/>
            <a:ext cx="6219823" cy="33160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46ADF53-EFD7-4DCA-9445-C22D43192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6" y="3316077"/>
            <a:ext cx="6219823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quadro podem assumir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diversos formatos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variando de acordo com o que se pretende mostrar na história.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658672-7AD2-4778-A759-C308A169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889" y="0"/>
            <a:ext cx="6386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5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quadro podem assumir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diversos formatos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variando de acordo com o que se pretende mostrar na história.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EB719A-1A53-4B83-B92D-7E80565D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15" y="0"/>
            <a:ext cx="6091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Requadro: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quadro possui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moldura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chamada de requadro, que dá limite para a cena.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 é um recurso visual que ajuda na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separação das ações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ajudando na compreensão da história.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0B9FC3-9687-4987-A9C1-7C254280C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04" y="0"/>
            <a:ext cx="550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1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Requadro: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a possibilidade de se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suprimir a linha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Quando isso acontece, o requadro fica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subentendido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7B1614-D468-4105-A8BD-FEACD81E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973" y="-1"/>
            <a:ext cx="6331027" cy="69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44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Sarjeta: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os quadros há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em branco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chamado de sarjeta, que serve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passagem de tempo entre duas ações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Além de contribuir na separação dos quadros, o espaço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ajuda o leitor a ligar e completar as cenas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a sua imaginação.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8B14FD-6206-4907-87F3-33A8243CC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88" y="-2"/>
            <a:ext cx="62724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A8F6DA-B8B7-41C3-9C53-1A911EBE7A55}"/>
              </a:ext>
            </a:extLst>
          </p:cNvPr>
          <p:cNvSpPr txBox="1"/>
          <p:nvPr/>
        </p:nvSpPr>
        <p:spPr>
          <a:xfrm>
            <a:off x="1" y="0"/>
            <a:ext cx="5662670" cy="44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História em Quadrinho (H.Q.)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Sarjeta: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os quadros há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em branco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chamado de sarjeta, que serve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passagem de tempo entre duas ações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Além de contribuir na separação dos quadros, o espaço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ajuda o leitor a ligar e completar as cenas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a sua imaginação.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3168B2-DD96-49FF-A242-A00AF18EC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07" y="0"/>
            <a:ext cx="589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46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1479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24</cp:revision>
  <dcterms:created xsi:type="dcterms:W3CDTF">2025-10-17T12:43:32Z</dcterms:created>
  <dcterms:modified xsi:type="dcterms:W3CDTF">2025-10-17T15:29:42Z</dcterms:modified>
</cp:coreProperties>
</file>