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5" r:id="rId2"/>
    <p:sldId id="398" r:id="rId3"/>
    <p:sldId id="357" r:id="rId4"/>
    <p:sldId id="384" r:id="rId5"/>
    <p:sldId id="35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  <p:sldId id="419" r:id="rId27"/>
    <p:sldId id="420" r:id="rId28"/>
    <p:sldId id="422" r:id="rId29"/>
    <p:sldId id="421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08/07/2020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PERÍODOS COMPOSTOS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coordenação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  orações 		 			sintaticamente independentes.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subordinação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orações</a:t>
            </a: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sintaticamente dependentes.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347864" y="1154113"/>
            <a:ext cx="936104" cy="4320480"/>
          </a:xfrm>
          <a:prstGeom prst="leftBrace">
            <a:avLst>
              <a:gd name="adj1" fmla="val 8333"/>
              <a:gd name="adj2" fmla="val 4810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67" y="3638235"/>
            <a:ext cx="1995503" cy="22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são iniciadas pelas conjunções subordinativas consecutivas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Isso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tão prazeroso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Apanhou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tanto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ficou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desacordado.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5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são iniciadas pelas conjunções subordinativas condicionais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se, caso, sem que, salvo se, desde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Chegaremos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hoje,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salvo se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temporal.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ficará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bem,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desde que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façamos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nossa parte.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concessão (oposição)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são iniciadas pelas conjunções subordinativas concessivas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que, embora, mesmo que, posto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pior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sua vida, /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desista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Tínhamos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sempre um pouco de tudo,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conquanto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estivéssemos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barriga cheia.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2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conformidade (concordância)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são iniciadas pelas conjunções subordinativas conformativas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conforme, como, segundo, consoante.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Cada um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colhe /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semeia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sabemos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/ o Brasil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autossuficente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petróleo.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são iniciadas pelas conjunções subordinativas comparativas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que, do que, quanto, como, assim 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É comum a ocorrência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 implícitos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(amo) a um filho.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professor hoje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didático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nunca (foi).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são iniciadas pelas conjunções subordinativas finais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para, para que, a fim de que,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silêncio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crianças 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acordem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mais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fim de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bem as questões.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8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proporç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são iniciadas pelas conjunções subordinativas proporcionais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que, à proporção que, ao passo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mais inconveniente.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Quanto menos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pessoas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/ mais elas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em comida.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são iniciadas pelas conjunções subordinativas temporais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quando, enquanto, antes que, depois que, logo que, assim que, que.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dezoito anos, /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iremos fugir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daqui.</a:t>
            </a:r>
            <a:endParaRPr lang="pt-B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sozinho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enquanto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mil pessoas ao seu redor?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8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ADVERBIAIS JUSTAPOSTAS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iniciadas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adverbiais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por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interrogativos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(que, quem, qual, quanto) ou 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advérbios interrogativos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(onde, como, quando, por que).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Há aproximadamente dez anos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viajo para Europa. (OSATJ)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ADVERBIAIS REDUZIDAS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reduzidas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quais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introduzidas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apresentam 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 das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nominais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(infinitivo, gerúndio ou particípio).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prova,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fomos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ao restaurante.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Subordinada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Adverbial Temporal Reduzida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Particípio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856" y="3068960"/>
            <a:ext cx="811144" cy="124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92106" y="1080300"/>
            <a:ext cx="8229600" cy="504405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substantivas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exercem a função de 				substantivo da oração principal.  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			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     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adjetivas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exercem a função de 				   adjetivo da oração principal.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70000"/>
              </a:lnSpc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adverbiais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exercem a função de                          				advérbio da oração principal.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635896" y="1154113"/>
            <a:ext cx="720080" cy="4768336"/>
          </a:xfrm>
          <a:prstGeom prst="leftBrace">
            <a:avLst>
              <a:gd name="adj1" fmla="val 8333"/>
              <a:gd name="adj2" fmla="val 425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67" y="3638235"/>
            <a:ext cx="1995503" cy="22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78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ADVERBIAIS REDUZIDAS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pt-BR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reduzidas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quais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introduzidas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conjunção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apresentam o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numa das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nominais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(infinitivo, gerúndio ou particípio).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Agredido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 outro,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manteve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calma.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Oração Subordinada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Adverbial Concessiva Reduzida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Particípio</a:t>
            </a:r>
            <a:endParaRPr lang="pt-BR" sz="1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856" y="3068960"/>
            <a:ext cx="811144" cy="124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Classificar as orações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Essa mulher fala mais que papagaio.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Vou à praia, embora esteja chovendo.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Quando setembro, chegar, viajaremos.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Falei tanto, que fiquei rouco.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À medida que se vive, mais se aprende.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Não fui à aula porque estava doente.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Todos estudam para que possam vencer na vida.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H-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chover, não irei à praia.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 nos mandara o sargento, atacamos a vila.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 Trabalhando conosco, vocês progredirão.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 Veio para ver o filho.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9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Classificar as orações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Essa mulher fala mais que papagaio. (Comparativa)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Vou à praia, embora esteja chovendo. (Concessiva)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Quando setembro, chegar, viajaremos. (Temporal)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Falei tanto, que fiquei rouco. (Consecutiva)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 À medida que se vive, mais se aprende. (Proporcional)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 Não fui à aula porque estava doente. (Causal)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G- Todos estudam para que possam vencer na vida. (Final)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H- Se chover, não irei à praia. (Condicional) </a:t>
            </a: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Conforme nos mandara o sargento, atacamos a vila. (Conformativa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 Trabalhando conosco, vocês progredirão. (Condicional Reduzida Gerúndio)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 Veio para ver o filho. (Final Reduzida de Infinitivo)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 as orações reduzidas em desenvolvidas e vice-versa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Comprada a casa, a família se mudou logo.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Chegando ao trabalho, soube da notícia.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poder descansar, decidi ceder e esquecer o assunto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ser sempre assim, já ninguém dá atenção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9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 as orações reduzidas em desenvolvidas e vice-versa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 Comprada a casa, a família se mudou logo.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 que compraram a casa, a família se mudou logo.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B- Chegando ao trabalho, soube da notícia.</a:t>
            </a: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cheguei ao trabalho, soube da notícia.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poder descansar, decidi ceder e esquecer o assunto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 eu pudesse descansar, decidi ceder e esquecer o assunto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ser sempre assim, já ninguém dá atenção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 é sempre assim, já ninguém dá atenção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(IMA) Temos uma oração subordinada adverbial concessiva em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Se eu tivesse dinheiro, compraria hoje um carro.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Fizemos a consulta, conforme a solicitação dos auditores.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Enquanto a mídia entrevistava o especialista, os telespectadores assistiam impávidos.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O especialista não concordará com sua opinião, por mais que você insista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(IBFC) "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houvesse uma despedida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talvez fosse mais triste (...)"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destacada é classificada como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subordinada adverbial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subordinada adverbial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subordinada adverbial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subordinada adverbial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3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Copeve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questão refere-se ao texto seguinte.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“Ao planejar o que vai dizer, leve em consideração uma lista mental de questões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sua fala deve responder; as lacunas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cada afirmação pode provocar à medida que enunciada; o tipo de predisposição do auditório às ideias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você defenderá; as condições e o contexto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comunicação ocorrerá.”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primeira oração é subordinada adverbial: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final, reduzida de infinitivo.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condicional, reduzida de infinitivo.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adverbial temporal.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temporal, reduzida de infinitivo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adverbial final.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(TJ/SP – Escrevente) Analise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 a oração em destaque: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“Bem-aventurados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que ficam,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eles serão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recompensados”.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(Machado de Assis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oração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subordinada substantiva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completiva nominal.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oração subordinada adverbial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causal.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oração subordinada adverbial temporal.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coordenada sindética conclusiva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coordenada sindética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/>
            </a:r>
            <a:br>
              <a:rPr lang="pt-BR" sz="2400" b="1" dirty="0"/>
            </a:b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2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 -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oração cuja classificação está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INCORRETA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eu morrer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morro comigo um certo modo de ver” –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subordinada adverbial condicional </a:t>
            </a: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“Parece fácil,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–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coordenada sindética adversativa </a:t>
            </a: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“O campo visual da nossa rotina é como um vazio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–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principal </a:t>
            </a: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“Você sai todo dia, por exemplo, pela mesma porta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–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absoluta </a:t>
            </a: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pt-B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hábito suja os </a:t>
            </a:r>
            <a:r>
              <a:rPr lang="pt-BR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olhos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lhes baixa a voltagem” –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coordenada assindética </a:t>
            </a:r>
          </a:p>
          <a:p>
            <a:pPr marL="0" indent="0" algn="just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350" y="6181508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exercem função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sintática própria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advérbio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relação à oração principal, ou seja, de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adverbial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752" y="3604937"/>
            <a:ext cx="1975360" cy="2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</a:t>
            </a: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Adverbias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equivalem a um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adverbial. </a:t>
            </a:r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candidato insosso não conseguiu vencer </a:t>
            </a:r>
            <a:r>
              <a:rPr lang="pt-BR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falta de popularidade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(Adjunto Adverbial)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candidato insosso não conseguiu vencer </a:t>
            </a:r>
            <a:r>
              <a:rPr lang="pt-BR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 não possuía popularidade</a:t>
            </a:r>
            <a:r>
              <a:rPr lang="pt-B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(Oração Subordinada Adverbial Causal)</a:t>
            </a:r>
            <a:endParaRPr lang="pt-B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18" y="4687059"/>
            <a:ext cx="1248653" cy="124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Subordinadas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Adverbiais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iniciadas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conjunções subordinativas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12976"/>
            <a:ext cx="3515310" cy="260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1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(ligam orações subordinadas substantivas): que, 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preciso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estudemos mais para 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b.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(causa): porque, como, que, porquanto, uma vez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tambor soa,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oco.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Consecutivas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(consequência):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Fazia tanto frio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meus dedos ficaram congelados.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9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conjunções subordinativas podem ser: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(comparação): que, do que, quanto, como, assim como.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Canta tão bem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gralha.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e.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Concessivas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(oposição): ainda que, embora, mesmo que, posto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Foi reprovado,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embora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tivesse estudado.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f.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Condicionais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(condição ou hipótese): se, caso, sem que, salvo se, desde que.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conhecesse José, não o condenaria.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1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PERÍODO COMPOSTO POR SUBORDINAÇÃO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Conformativas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(conformidade): conforme, como, segundo, consoante.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Vim hoje,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conforme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lhe prometi.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h.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(finalidade): para, para que, a fim de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Estudei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passar no vestibular.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(proporção): à medida que, à proporção que, ao passo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medida que 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escalávamos a montanha, o ar tornava-se mais raro.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j.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Temporais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(tempo): quando, enquanto, antes que, depois que, logo que, assim que, que.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Iremos à praia </a:t>
            </a:r>
            <a:r>
              <a:rPr lang="pt-BR" sz="7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7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dia amanhecer.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 DAS ORAÇÕES ADVERBIAIS</a:t>
            </a:r>
            <a:endParaRPr lang="pt-B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exprimem ideia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são iniciadas pelas conjunções subordinativas causais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porque, como, que, porquanto, uma vez 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Um policial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foi assassinado /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envolvido com o tráfico.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 calçada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molhada, / </a:t>
            </a:r>
            <a:r>
              <a:rPr lang="pt-B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3696</TotalTime>
  <Words>2125</Words>
  <Application>Microsoft Office PowerPoint</Application>
  <PresentationFormat>Apresentação na tela (4:3)</PresentationFormat>
  <Paragraphs>351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Tema do Office</vt:lpstr>
      <vt:lpstr>PERÍODOS COMPOSTOS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PERÍODO COMPOSTO POR SUBORDINAÇÃO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CLASSIFICAÇÃO DAS ORAÇÕES ADVERBIAIS</vt:lpstr>
      <vt:lpstr>ORAÇÕES ADVERBIAIS JUSTAPOSTAS</vt:lpstr>
      <vt:lpstr>ORAÇÕES ADVERBIAIS REDUZIDAS</vt:lpstr>
      <vt:lpstr>ORAÇÕES ADVERBIAIS REDUZIDAS</vt:lpstr>
      <vt:lpstr>EXERCÍCIOS - ORAÇÕES ADVERBIAIS</vt:lpstr>
      <vt:lpstr>EXERCÍCIOS - ORAÇÕES ADVERBIAIS</vt:lpstr>
      <vt:lpstr>EXERCÍCIOS - ORAÇÕES ADVERBIAIS</vt:lpstr>
      <vt:lpstr>EXERCÍCIOS - ORAÇÕES ADVERBIAIS</vt:lpstr>
      <vt:lpstr>EXERCÍCIOS - ORAÇÕES ADVERBIAIS</vt:lpstr>
      <vt:lpstr>EXERCÍCIOS - ORAÇÕES ADVERBIAIS</vt:lpstr>
      <vt:lpstr>EXERCÍCIOS - ORAÇÕES ADVERBIAIS</vt:lpstr>
      <vt:lpstr>EXERCÍCIOS - ORAÇÕES ADVERBIAIS</vt:lpstr>
      <vt:lpstr>EXERCÍCIOS - ORAÇÕES ADVERBIAIS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ARTHUR VINÍCIUS FEITOSA FURTADO</cp:lastModifiedBy>
  <cp:revision>402</cp:revision>
  <dcterms:created xsi:type="dcterms:W3CDTF">2018-05-26T12:30:19Z</dcterms:created>
  <dcterms:modified xsi:type="dcterms:W3CDTF">2020-07-08T08:22:08Z</dcterms:modified>
</cp:coreProperties>
</file>