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15" r:id="rId2"/>
    <p:sldId id="398" r:id="rId3"/>
    <p:sldId id="357" r:id="rId4"/>
    <p:sldId id="384" r:id="rId5"/>
    <p:sldId id="358" r:id="rId6"/>
    <p:sldId id="399" r:id="rId7"/>
    <p:sldId id="400" r:id="rId8"/>
    <p:sldId id="401" r:id="rId9"/>
    <p:sldId id="402" r:id="rId10"/>
    <p:sldId id="403" r:id="rId11"/>
    <p:sldId id="404" r:id="rId12"/>
    <p:sldId id="405" r:id="rId13"/>
    <p:sldId id="406" r:id="rId14"/>
    <p:sldId id="407" r:id="rId15"/>
    <p:sldId id="408" r:id="rId16"/>
    <p:sldId id="409" r:id="rId17"/>
    <p:sldId id="410" r:id="rId18"/>
    <p:sldId id="411" r:id="rId19"/>
    <p:sldId id="412" r:id="rId20"/>
    <p:sldId id="413" r:id="rId21"/>
    <p:sldId id="414" r:id="rId22"/>
    <p:sldId id="415" r:id="rId23"/>
    <p:sldId id="416" r:id="rId24"/>
    <p:sldId id="417" r:id="rId25"/>
    <p:sldId id="418" r:id="rId26"/>
    <p:sldId id="419" r:id="rId27"/>
    <p:sldId id="420" r:id="rId28"/>
    <p:sldId id="422" r:id="rId29"/>
    <p:sldId id="421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29" autoAdjust="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08/07/2020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08/07/2020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08/07/2020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08/07/2020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08/07/2020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08/07/2020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08/07/2020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08/07/2020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08/07/2020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08/07/2020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08/07/2020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08/07/2020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08/07/2020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PERÍODOS COMPOSTOS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pt-BR" sz="9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coordenação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orações 		 			sintaticamente independentes.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70000"/>
              </a:lnSpc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9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subordinação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orações</a:t>
            </a:r>
          </a:p>
          <a:p>
            <a:pPr marL="457200" lvl="1" indent="0" algn="just">
              <a:lnSpc>
                <a:spcPct val="170000"/>
              </a:lnSpc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sintaticamente dependentes.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have Esquerda 1"/>
          <p:cNvSpPr/>
          <p:nvPr/>
        </p:nvSpPr>
        <p:spPr>
          <a:xfrm>
            <a:off x="3347864" y="1154113"/>
            <a:ext cx="936104" cy="4320480"/>
          </a:xfrm>
          <a:prstGeom prst="leftBrace">
            <a:avLst>
              <a:gd name="adj1" fmla="val 8333"/>
              <a:gd name="adj2" fmla="val 4810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067" y="3638235"/>
            <a:ext cx="1995503" cy="228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1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 DAS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Consecutivas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exprimem ideia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consequência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são iniciadas pelas conjunções subordinativas consecutivas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Isso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tão prazeroso /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Apanhou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tanto /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ficou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desacordado.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05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 DAS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Condicionais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exprimem ideia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são iniciadas pelas conjunções subordinativas condicionais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se, caso, sem que, salvo se, desde que.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Chegaremos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hoje, /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salvo 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cair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temporal.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Tudo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ficará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bem, /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desde que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façamos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nossa parte.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1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 DAS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Concessiva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exprimem ideia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concessão (oposição)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são iniciadas pelas conjunções subordinativas concessivas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ainda que, embora, mesmo que, posto que.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pior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esteja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sua vida, / não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desista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estudar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Tínhamos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sempre um pouco de tudo, /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conquanto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estivéssemos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barriga cheia.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42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 DAS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Conformativas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exprimem ideia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conformidade (concordância)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são iniciadas pelas conjunções subordinativas conformativas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conforme, como, segundo, consoante.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Cada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colhe /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conforme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todos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sabemos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/ o Brasil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autossuficente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petróleo.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66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 DAS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exprimem ideia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são iniciadas pelas conjunções subordinativas comparativas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que, do que, quanto, como, assim como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É comum a ocorrência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verbos implícitos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 /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(amo) a um filho.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professor hoje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mais didático /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nunca (foi).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06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 DAS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exprimem ideia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finalidade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são iniciadas pelas conjunções subordinativas finais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para, para que, a fim de que, que.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silêncio /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crianças não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acordem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Estudem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mais /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fim de 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resolvam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bem as questões.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58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 DAS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Proporcionais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exprimem ideia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proporç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ão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são iniciadas pelas conjunções subordinativas proporcionais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medida que, à proporção que, ao passo que.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medida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/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tornava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 mais inconveniente.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Quanto menos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pessoas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/ mais elas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comida.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4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 DAS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Temporais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exprimem ideia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são iniciadas pelas conjunções subordinativas temporais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quando, enquanto, antes que, depois que, logo que, assim que, que.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você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dezoito anos, /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iremos fugir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daqui.</a:t>
            </a:r>
            <a:endParaRPr lang="pt-B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 se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sozinho /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enquanto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mil pessoas ao seu redor?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18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ORAÇÕES ADVERBIAIS JUSTAPOSTAS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iniciadas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conjunções adverbiais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por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interrogativos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(que, quem, qual, quanto) ou 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advérbios interrogativos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(onde, como, quando, por que).</a:t>
            </a:r>
            <a:endParaRPr lang="pt-B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Há aproximadamente dez anos </a:t>
            </a:r>
            <a:r>
              <a:rPr lang="pt-B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não viajo para Europa. (OSATJ)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80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ORAÇÕES ADVERBIAIS REDUZIDAS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subordinadas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reduzidas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quais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introduzidas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conjunção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apresentam o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numa das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nominais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(infinitivo, gerúndio ou particípio). 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Terminada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prova,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fomos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ao restaurante.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Oração Subordinada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Adverbial Temporal Reduzida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Particípio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6181508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856" y="3068960"/>
            <a:ext cx="811144" cy="124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3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pt-B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substantivas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exercem a função de 				substantivo da oração principal.  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			</a:t>
            </a:r>
            <a:endParaRPr lang="pt-B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Subordinadas      </a:t>
            </a:r>
            <a:r>
              <a:rPr lang="pt-B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adjetivas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exercem a função de 				   adjetivo da oração principal.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70000"/>
              </a:lnSpc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adverbiais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exercem a função de                          				advérbio da oração principal.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have Esquerda 1"/>
          <p:cNvSpPr/>
          <p:nvPr/>
        </p:nvSpPr>
        <p:spPr>
          <a:xfrm>
            <a:off x="3635896" y="1154113"/>
            <a:ext cx="720080" cy="4768336"/>
          </a:xfrm>
          <a:prstGeom prst="leftBrace">
            <a:avLst>
              <a:gd name="adj1" fmla="val 8333"/>
              <a:gd name="adj2" fmla="val 425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067" y="3638235"/>
            <a:ext cx="1995503" cy="228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78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ORAÇÕES ADVERBIAIS REDUZIDAS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subordinadas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reduzidas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quais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introduzidas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conjunção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apresentam o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numa das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nominais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(infinitivo, gerúndio ou particípio). 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Agredido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pelo outro,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manteve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calma.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Oração Subordinada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Adverbial Concessiva Reduzida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Particípio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6181508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856" y="3068960"/>
            <a:ext cx="811144" cy="124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Classificar as orações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Essa mulher fala mais que papagaio.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Vou à praia, embora esteja chovendo.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Quando setembro, chegar, viajaremos.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Falei tanto, que fiquei rouco.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À medida que se vive, mais se aprende.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F- Não fui à aula porque estava doente.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G- Todos estudam para que possam vencer na vida.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H-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chover, não irei à praia. 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I-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Conforme nos mandara o sargento, atacamos a vila. 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J- Trabalhando conosco, vocês progredirão.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K- Veio para ver o filho.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6181508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93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Classificar as orações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Essa mulher fala mais que papagaio. (Comparativa)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Vou à praia, embora esteja chovendo. (Concessiva)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Quando setembro, chegar, viajaremos. (Temporal)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Falei tanto, que fiquei rouco. (Consecutiva)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À medida que se vive, mais se aprende. (Proporcional)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F- Não fui à aula porque estava doente. (Causal)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G- Todos estudam para que possam vencer na vida. (Final)</a:t>
            </a: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H- Se chover, não irei à praia. (Condicional) 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I-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Conforme nos mandara o sargento, atacamos a vila. (Conformativa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J- Trabalhando conosco, vocês progredirão. (Condicional Reduzida Gerúndio)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K- Veio para ver o filho. (Final Reduzida de Infinitivo)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6181508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39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Transforme as orações reduzidas em desenvolvidas e vice-versa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Comprada a casa, a família se mudou logo.</a:t>
            </a: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Chegando ao trabalho, soube da notícia.</a:t>
            </a: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poder descansar, decidi ceder e esquecer o assunto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ser sempre assim, já ninguém dá atenção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6181508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94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Transforme as orações reduzidas em desenvolvidas e vice-versa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Comprada a casa, a família se mudou logo.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Assim que compraram a casa, a família se mudou logo.</a:t>
            </a: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Chegando ao trabalho, soube da notícia.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cheguei ao trabalho, soube da notícia.</a:t>
            </a: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poder descansar, decidi ceder e esquecer o assunto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que eu pudesse descansar, decidi ceder e esquecer o assunto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ser sempre assim, já ninguém dá atenção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Porque é sempre assim, já ninguém dá atenção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6181508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12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(IMA) Temos uma oração subordinada adverbial concessiva 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Se eu tivesse dinheiro, compraria hoje um carro.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Fizemos a consulta, conforme a solicitação dos auditores.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Enquanto a mídia entrevistava o especialista, os telespectadores assistiam impávidos.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O especialista não concordará com sua opinião, por mais que você insista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6181508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45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(IBFC) "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houvesse uma despedida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talvez fosse mais triste (...)"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oração destacada é classificada como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subordinada adverbial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consecutiva.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subordinada adverbial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condicional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subordinada adverbial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concessiva.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subordinada adverbial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conformativa.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6181508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34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Copeve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Ufal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questão refere-se ao texto seguinte.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“Ao planejar o que vai dizer, leve em consideração uma lista mental de questões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que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sua fala deve responder; as lacunas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cada afirmação pode provocar à medida que enunciada; o tipo de predisposição do auditório às ideias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você defenderá; as condições e o contexto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que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comunicação ocorrerá.”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primeira oração é subordinada adverbial: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final, reduzida de infinitivo.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condicional, reduzida de infinitivo.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adverbial temporal.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temporal, reduzida de infinitivo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adverbial final.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6181508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21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(TJ/SP – Escrevente) Analise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sintaticamente a oração em destaque: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“Bem-aventurados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que ficam,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eles serão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recompensados”.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(Machado de Assis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oração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subordinada substantiva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completiva nominal.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oração subordinada adverbial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oração subordinada adverbial temporal.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coordenada sindética conclusiva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coordenada sindética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explicativa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b="1" dirty="0"/>
              <a:t/>
            </a:r>
            <a:br>
              <a:rPr lang="pt-BR" sz="2400" b="1" dirty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6181508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2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oração cuja classificação está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INCORRETA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eu morrer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morro comigo um certo modo de ver” –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subordinada adverbial condicional </a:t>
            </a:r>
          </a:p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“Parece fácil,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é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–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coordenada sindética adversativa </a:t>
            </a:r>
          </a:p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“O campo visual da nossa rotina é como um vazio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–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principal </a:t>
            </a:r>
          </a:p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“Você sai todo dia, por exemplo, pela mesma porta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–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absoluta </a:t>
            </a:r>
          </a:p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hábito suja os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olhos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lhes baixa a voltagem” –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coordenada assindética 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6181508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44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Subordinadas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Adverbiais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exercem função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sintática própria de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advérbio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relação à oração principal, ou seja, de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adverbial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752" y="3604937"/>
            <a:ext cx="1975360" cy="2519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2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Subordinadas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Adverbias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equivalem a um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adverbial. </a:t>
            </a: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candidato insosso não conseguiu vencer </a:t>
            </a:r>
            <a:r>
              <a:rPr lang="pt-BR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falta de popularidade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(Adjunto Adverbial)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candidato insosso não conseguiu vencer </a:t>
            </a:r>
            <a:r>
              <a:rPr lang="pt-BR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porque não possuía popularidade</a:t>
            </a: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(Oração Subordinada Adverbial Causal)</a:t>
            </a:r>
            <a:endParaRPr lang="pt-B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418" y="4687059"/>
            <a:ext cx="1248653" cy="124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70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Subordinadas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Adverbiais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 iniciadas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conjunções subordinativas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212976"/>
            <a:ext cx="3515310" cy="2608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91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conjunções subordinativas podem ser:</a:t>
            </a: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Integrantes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(ligam orações subordinadas substantivas): que, se.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É preciso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estudemos mais para o vestibular.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Causais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(causa): porque, como, que, porquanto, uma vez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tambor soa,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oco.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Consecutivas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(consequência):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Fazia tanto frio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meus dedos ficaram congelados.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19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conjunções subordinativas podem ser:</a:t>
            </a: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(comparação): que, do que, quanto, como, assim como.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Canta tão bem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uma gralha.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Concessivas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(oposição): ainda que, embora, mesmo que, posto que.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Foi reprovado,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embora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tivesse estudado.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f.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Condicionais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(condição ou hipótese): se, caso, sem que, salvo se, desde que.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conhecesse José, não o condenaria.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13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g.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Conformativas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(conformidade): conforme, como, segundo, consoante.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Vim hoje,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conforme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lhe prometi.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h.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Finais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(finalidade): para, para que, a fim de que,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Estudei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passar no vestibular.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i.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Proporcionais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(proporção): à medida que, à proporção que, ao passo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medida que 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escalávamos a montanha, o ar tornava-se mais raro.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j.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Temporais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(tempo): quando, enquanto, antes que, depois que, logo que, assim que,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Iremos à praia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dia amanhecer.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68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 DAS ORAÇÕES ADVERBIAIS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exprimem ideia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são iniciadas pelas conjunções subordinativas causais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porque, como, que, porquanto, uma vez 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Um policial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foi assassinado /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estava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envolvido com o tráfico.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 calçada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molhada, /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choveu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2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3696</TotalTime>
  <Words>2125</Words>
  <Application>Microsoft Office PowerPoint</Application>
  <PresentationFormat>Apresentação na tela (4:3)</PresentationFormat>
  <Paragraphs>351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3" baseType="lpstr">
      <vt:lpstr>Arial</vt:lpstr>
      <vt:lpstr>Calibri</vt:lpstr>
      <vt:lpstr>Times New Roman</vt:lpstr>
      <vt:lpstr>Tema do Office</vt:lpstr>
      <vt:lpstr>PERÍODOS COMPOSTOS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CLASSIFICAÇÃO DAS ORAÇÕES ADVERBIAIS</vt:lpstr>
      <vt:lpstr>CLASSIFICAÇÃO DAS ORAÇÕES ADVERBIAIS</vt:lpstr>
      <vt:lpstr>CLASSIFICAÇÃO DAS ORAÇÕES ADVERBIAIS</vt:lpstr>
      <vt:lpstr>CLASSIFICAÇÃO DAS ORAÇÕES ADVERBIAIS</vt:lpstr>
      <vt:lpstr>CLASSIFICAÇÃO DAS ORAÇÕES ADVERBIAIS</vt:lpstr>
      <vt:lpstr>CLASSIFICAÇÃO DAS ORAÇÕES ADVERBIAIS</vt:lpstr>
      <vt:lpstr>CLASSIFICAÇÃO DAS ORAÇÕES ADVERBIAIS</vt:lpstr>
      <vt:lpstr>CLASSIFICAÇÃO DAS ORAÇÕES ADVERBIAIS</vt:lpstr>
      <vt:lpstr>CLASSIFICAÇÃO DAS ORAÇÕES ADVERBIAIS</vt:lpstr>
      <vt:lpstr>ORAÇÕES ADVERBIAIS JUSTAPOSTAS</vt:lpstr>
      <vt:lpstr>ORAÇÕES ADVERBIAIS REDUZIDAS</vt:lpstr>
      <vt:lpstr>ORAÇÕES ADVERBIAIS REDUZIDAS</vt:lpstr>
      <vt:lpstr>EXERCÍCIOS - ORAÇÕES ADVERBIAIS</vt:lpstr>
      <vt:lpstr>EXERCÍCIOS - ORAÇÕES ADVERBIAIS</vt:lpstr>
      <vt:lpstr>EXERCÍCIOS - ORAÇÕES ADVERBIAIS</vt:lpstr>
      <vt:lpstr>EXERCÍCIOS - ORAÇÕES ADVERBIAIS</vt:lpstr>
      <vt:lpstr>EXERCÍCIOS - ORAÇÕES ADVERBIAIS</vt:lpstr>
      <vt:lpstr>EXERCÍCIOS - ORAÇÕES ADVERBIAIS</vt:lpstr>
      <vt:lpstr>EXERCÍCIOS - ORAÇÕES ADVERBIAIS</vt:lpstr>
      <vt:lpstr>EXERCÍCIOS - ORAÇÕES ADVERBIAIS</vt:lpstr>
      <vt:lpstr>EXERCÍCIOS - ORAÇÕES ADVERBIAIS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VINÍCIUS FEITOSA FURTADO</cp:lastModifiedBy>
  <cp:revision>402</cp:revision>
  <dcterms:created xsi:type="dcterms:W3CDTF">2018-05-26T12:30:19Z</dcterms:created>
  <dcterms:modified xsi:type="dcterms:W3CDTF">2020-07-08T08:22:08Z</dcterms:modified>
</cp:coreProperties>
</file>