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F6EF-F4F3-4FEE-8157-9FA267990D2B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F4AA-A51C-44C2-96B6-8D2904A272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48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F6EF-F4F3-4FEE-8157-9FA267990D2B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F4AA-A51C-44C2-96B6-8D2904A272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49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F6EF-F4F3-4FEE-8157-9FA267990D2B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F4AA-A51C-44C2-96B6-8D2904A272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08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F6EF-F4F3-4FEE-8157-9FA267990D2B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F4AA-A51C-44C2-96B6-8D2904A272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984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F6EF-F4F3-4FEE-8157-9FA267990D2B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F4AA-A51C-44C2-96B6-8D2904A272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02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F6EF-F4F3-4FEE-8157-9FA267990D2B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F4AA-A51C-44C2-96B6-8D2904A272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19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F6EF-F4F3-4FEE-8157-9FA267990D2B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F4AA-A51C-44C2-96B6-8D2904A272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33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F6EF-F4F3-4FEE-8157-9FA267990D2B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F4AA-A51C-44C2-96B6-8D2904A272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41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F6EF-F4F3-4FEE-8157-9FA267990D2B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F4AA-A51C-44C2-96B6-8D2904A272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88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F6EF-F4F3-4FEE-8157-9FA267990D2B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F4AA-A51C-44C2-96B6-8D2904A272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35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F6EF-F4F3-4FEE-8157-9FA267990D2B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F4AA-A51C-44C2-96B6-8D2904A272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282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0F6EF-F4F3-4FEE-8157-9FA267990D2B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2F4AA-A51C-44C2-96B6-8D2904A272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00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64135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Semântica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estuda 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significado e a interpretação do significado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uma palavra, de um signo, de uma frase ou de uma expressão em um determinado contexto.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Nesse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campo de estudo se analisa, também, as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mudanças de sentido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ocorrem nas formas linguísticas devido a alguns fatores, tais como tempo e espaço geográfico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área da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Área da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Linguística responsável pelo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estudo do significado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meio das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relações entre as palavras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texto.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848" y="0"/>
            <a:ext cx="5597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3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Parônimo: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relação que se estabelece entre palavras que possuem 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significados diferentes,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são muito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parecidas na pronúncia e na escrita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485900"/>
            <a:ext cx="10433050" cy="5198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5319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Parônimo: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relação que se estabelece entre palavras que possuem 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significados diferentes,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são muito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parecidas na pronúncia e na escrita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562099"/>
            <a:ext cx="10287000" cy="5089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511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6248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Polissemia: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 propriedade que uma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mesma palavra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 de apresentar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de um significado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nos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múltiplos contextos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que aparece. 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Ex.: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Cabo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(posto militar, acidente geográfico, cabo da vassoura, da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faca);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Ex.: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instituição financeira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assento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Ex.: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(parte da roupa, fruta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930" y="56654"/>
            <a:ext cx="535607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r="4104"/>
          <a:stretch/>
        </p:blipFill>
        <p:spPr>
          <a:xfrm>
            <a:off x="6844730" y="3340100"/>
            <a:ext cx="5347271" cy="3517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913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7188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Significação contextual: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está relacionada à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situação de emprego (contexto)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um termo ou de uma expressão, ao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repertório cultural do leitor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entre outros aspectos que contribuem para o entendimento de um texto.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Ex.: Passei na padaria e comprei um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sonho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(doce à base de massa de pão)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Ex.: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meu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sonho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ser uma estrela de cinema. (desejo, esperança)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Ex.: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Hoje, tive um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sonho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muito estranho. (ideias que temos durante o sono)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120" y="0"/>
            <a:ext cx="4585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9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73025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Significação contextual: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está relacionada à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situação de emprego (contexto)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um termo ou de uma expressão, ao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repertório cultural do leitor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entre outros aspectos que contribuem para o entendimento de um texto.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Ex.: “Baleia representa o próprio Sertão, na obra de Graciliano Ramos.”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palavra “baleia”, descontextualizada, pode remeter a espaços completamente distintos ao do Sertão. No entanto, 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 à obra de Graciliano Ramos ajuda a compreender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se trata, na verdade, da cachorra de nome Baleia, personagem do romance “Vidas Secas”.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081" y="0"/>
            <a:ext cx="4726919" cy="321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177" y="3370153"/>
            <a:ext cx="4725823" cy="3487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2361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70231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Sinonímia: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sinônimos são palavras e/ou expressões com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sentidos equivalentes (próximos)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embora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sejam totalmente idênticos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Ex.: Casa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lar - moradia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residência;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Ex.: L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onge – distante;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Ex.: D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elicioso – saboroso;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Ex.: C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arro – automóvel.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100" y="-1"/>
            <a:ext cx="51689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5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7924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Sinonímia: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 usar sinônimos, é importante considerar 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que eles são empregados.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onsultar o dicionário, ignorando o emprego da palavra na frase, pode levar a interpretações equivocadas.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exemplo, as palavras “calvo” e “careca” são sinônimas, mas nem sempre é possível utilizá-las na mesma situação. Observe a frase a seguir.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Ex.: Ele admite que é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calvo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mas detesta ser chamado de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careca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Nesse contexto, a palavra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careca assume um sentido pejorativo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que faz o sujeito da frase evitá-la, preferindo o termo calvo.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1" y="0"/>
            <a:ext cx="403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71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6045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Antonímia: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caso dos antônimos, ocorre uma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oposição de significado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entre as palavras. 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Ex.: Mal/bem; 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Ex.: A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usência/presença;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Ex.: C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laro/escuro;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Ex.: O meu lado frágil é meu forte.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00" y="0"/>
            <a:ext cx="5435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87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Homônimo: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palavras que possuem a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mesma pronúncia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(algumas vezes, a mesma grafia), mas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significados diferentes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6" y="1549399"/>
            <a:ext cx="10796588" cy="5124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9300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Homônimo: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palavras que possuem a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mesma pronúncia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(algumas vezes, a mesma grafia), mas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significados diferentes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1384995"/>
            <a:ext cx="10768013" cy="5276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45081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646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ARTHUR VINÍCIUS FEITOSA FURTADO</dc:creator>
  <cp:lastModifiedBy>ARTHUR VINÍCIUS FEITOSA FURTADO</cp:lastModifiedBy>
  <cp:revision>8</cp:revision>
  <dcterms:created xsi:type="dcterms:W3CDTF">2025-10-15T21:12:08Z</dcterms:created>
  <dcterms:modified xsi:type="dcterms:W3CDTF">2025-10-15T22:19:32Z</dcterms:modified>
</cp:coreProperties>
</file>