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97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47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49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261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83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716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81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51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61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19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76F9-AD5A-42E2-ABDB-5DE5A7F3C5B0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9988A-DD8A-4F85-A0C3-5E3822E9C2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9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0"/>
            <a:ext cx="7010400" cy="6858000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SEQUÊNCIA EXPLICATIVA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fotossíntese é o processo pelo qual as plantas convertem luz solar em energia química, utilizando dióxido de carbono e água. Durante este processo, as plantas produzem oxigénio como subproduto”.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poluição ambiental é um problema global que tem causado danos significativos à saúde humana e ao meio ambiente. Esta poluição resulta de várias fontes, incluindo a emissão de gases industriais e o desmatamento”.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FF34242-BAFB-4BB4-B435-5ADB16E05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511" y="0"/>
            <a:ext cx="48914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943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0"/>
            <a:ext cx="70104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SEQUÊNCIA EXPLICATIVA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um arranjo linguístico cujo objetivo é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expor alguma informação relevante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determinado gênero textual.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compreensão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conhecimento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um tema ou matéria.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finalidade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demonstrar a forma como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 funciona, atua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ocorre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apresentando função eminentemente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didática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1D1FF27-18E9-4F86-97F1-402C664DD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9543" y="-1"/>
            <a:ext cx="46224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77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0"/>
            <a:ext cx="70104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SEQUÊNCIA EXPLICATIVA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sequência explicativas são muito comuns em: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Textos de apreciação crítica;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Textos de opinião;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Textos dissertativos;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Artigos de divulgação científica;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Debates.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6EF3026-DE35-43A1-8813-E8A51B44F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353" y="0"/>
            <a:ext cx="47776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7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-1" y="0"/>
            <a:ext cx="7304183" cy="6858000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 comuns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estrutura de sequências explicativas são: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Conectores de causa e consequência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“por isso”, “por consequência”, “porque”, “visto que”, “em virtude de” e “devido a”.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Conectores de adição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“além disso”, “ademais”, “outrossim”, “também” e “ainda”.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1FE8EAD-9B5B-4AB1-8BD0-D1C1CA89F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2487" y="0"/>
            <a:ext cx="46895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3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-1" y="0"/>
            <a:ext cx="7304183" cy="6858000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 comuns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estrutura de sequências explicativas são: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Marcadores para apresentar exemplos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“por exemplo”, “a título de exemplo”, “como tal”, “verbi gratia”.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Marcadores para apresentar dados e fatos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“assim”, “entre outros”, “em síntese”, “nesse sentido” e “nesse contexto”.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F205A34-BDBF-4B8B-898E-ACF6365D1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757" y="-1"/>
            <a:ext cx="45132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83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-1" y="0"/>
            <a:ext cx="7304183" cy="6858000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 comuns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estrutura de sequências explicativas são: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Marcadores relacionados à ideia de proporção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“à medida que”, “quanto maior” e “quanto mais”.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Preponderância de verbos na terceira pessoa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“ocorre”, “desenvolve” e “seleciona”.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objetiva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denotativa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80C366A-61F2-49F1-B590-D995770BC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219" y="0"/>
            <a:ext cx="44287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 de texto explicativo: verbete de enciclopédia.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Wikipédia: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B6F8543-3229-4C74-9551-663C79124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821" y="1564395"/>
            <a:ext cx="9948231" cy="50126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0565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346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ARTHUR VINÍCIUS FEITOSA FURTADO</dc:creator>
  <cp:lastModifiedBy>ARTHUR VINÍCIUS FEITOSA FURTADO</cp:lastModifiedBy>
  <cp:revision>11</cp:revision>
  <dcterms:created xsi:type="dcterms:W3CDTF">2025-03-16T13:53:21Z</dcterms:created>
  <dcterms:modified xsi:type="dcterms:W3CDTF">2025-04-22T18:08:18Z</dcterms:modified>
</cp:coreProperties>
</file>