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70" r:id="rId5"/>
    <p:sldId id="266" r:id="rId6"/>
    <p:sldId id="271" r:id="rId7"/>
    <p:sldId id="267" r:id="rId8"/>
    <p:sldId id="269" r:id="rId9"/>
    <p:sldId id="268" r:id="rId10"/>
    <p:sldId id="272" r:id="rId11"/>
    <p:sldId id="264" r:id="rId12"/>
    <p:sldId id="257" r:id="rId13"/>
    <p:sldId id="258" r:id="rId14"/>
    <p:sldId id="259" r:id="rId15"/>
    <p:sldId id="260" r:id="rId16"/>
    <p:sldId id="263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1" r:id="rId40"/>
    <p:sldId id="297" r:id="rId41"/>
    <p:sldId id="298" r:id="rId42"/>
    <p:sldId id="299" r:id="rId43"/>
    <p:sldId id="296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12" r:id="rId56"/>
    <p:sldId id="313" r:id="rId57"/>
    <p:sldId id="314" r:id="rId58"/>
    <p:sldId id="315" r:id="rId59"/>
    <p:sldId id="309" r:id="rId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5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41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2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1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53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89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5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67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14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979D-54B2-47FC-A0B6-680A3A3A83A8}" type="datetimeFigureOut">
              <a:rPr lang="pt-BR" smtClean="0"/>
              <a:t>28/07/2025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F55A-7E87-43F9-81C5-492433630A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2235200" y="0"/>
            <a:ext cx="7886699" cy="11810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Músicas para trabalhar em Aula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43" y="1498599"/>
            <a:ext cx="4019457" cy="53594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/>
          <a:srcRect t="3555" b="7346"/>
          <a:stretch/>
        </p:blipFill>
        <p:spPr>
          <a:xfrm>
            <a:off x="10202661" y="1714500"/>
            <a:ext cx="1989340" cy="514349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t="4152" r="8571" b="7556"/>
          <a:stretch/>
        </p:blipFill>
        <p:spPr>
          <a:xfrm>
            <a:off x="1417244" y="1498601"/>
            <a:ext cx="1654471" cy="53593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5"/>
          <a:srcRect b="2558"/>
          <a:stretch/>
        </p:blipFill>
        <p:spPr>
          <a:xfrm>
            <a:off x="-17563" y="1498601"/>
            <a:ext cx="1640188" cy="535939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/>
          <a:srcRect l="4484" t="2836" r="7004" b="5419"/>
          <a:stretch/>
        </p:blipFill>
        <p:spPr>
          <a:xfrm>
            <a:off x="4399259" y="1498599"/>
            <a:ext cx="1975840" cy="531494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7"/>
          <a:srcRect r="4915" b="8043"/>
          <a:stretch/>
        </p:blipFill>
        <p:spPr>
          <a:xfrm>
            <a:off x="3010942" y="1498601"/>
            <a:ext cx="1449090" cy="53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"/>
            <a:ext cx="6896099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conexos: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Autoconhecimento;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Luta contra os vícios;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 das representações;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de si e do outro;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Metáfora.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1" y="0"/>
            <a:ext cx="519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756400" cy="68580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prévio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Assum Preto é um belo pássaro de cor negra, que vive nas caatingas do Nordeste e canta apenas no auge da noite, quando já está bastante escuro. </a:t>
            </a:r>
          </a:p>
          <a:p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5C73001B-A3D0-4E86-9595-A70F6209A7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3944" r="5921"/>
          <a:stretch/>
        </p:blipFill>
        <p:spPr>
          <a:xfrm>
            <a:off x="6911975" y="0"/>
            <a:ext cx="5280025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57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172200" cy="6858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 Preto (Luiz Gonzaga)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 em volta é só beleza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Céu de abril e a mata em flor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preto, cego dos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zóio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vendo a luz, ai, canta de dor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preto, cego dos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zóio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vendo a luz, ah, canta de dor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Talvez por ignorância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maldade das pior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Furaro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zóio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do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preto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ele assim, ah, cantar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mió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Furaro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zóio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do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preto</a:t>
            </a:r>
            <a:b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ele assim, ah, cantar </a:t>
            </a:r>
            <a:r>
              <a:rPr lang="pt-B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mió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1" y="0"/>
            <a:ext cx="6019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06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489699" cy="6858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 preto vive solto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não pode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avuá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 vez a sina de uma gaiola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que o céu, ah, pudesse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oiá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 vez a sina de uma gaiola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que o céu, ai, pudesse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oiá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 preto, o teu cantar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tão triste como o meu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Também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roubaro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meu amor, ai</a:t>
            </a:r>
            <a:b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era a luz, ah, dos </a:t>
            </a:r>
            <a:r>
              <a:rPr lang="pt-BR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zóio</a:t>
            </a:r>
            <a:r>
              <a:rPr lang="pt-B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meu (4x)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1"/>
            <a:ext cx="5588001" cy="683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21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7564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42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ras Não: Assum Pret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5"/>
          <a:stretch/>
        </p:blipFill>
        <p:spPr bwMode="auto">
          <a:xfrm>
            <a:off x="0" y="25678"/>
            <a:ext cx="5334000" cy="683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62600" y="0"/>
            <a:ext cx="6629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Alguns sertanejos, passando por apertos econômicos, caçam o pobre pássaro, aprisionando-o em uma gaiola e vendendo-o a turistas. Para piorar, furam seus dois olhinhos com espinho de laranjeira, para que, na escuridão eterna de sua cegueira, cante sem parar, dia e noite, encantando o incauto comprador.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levá-lo para casa, o comprador logo nota que a pobre ave vai ficando jururu e emitindo apenas uns melancólicos assobios – prenúncio de uma morte próxima. Seu frágil corpo vai se definhando a cada dia e em breve estará morto de tristeza e de fome.</a:t>
            </a:r>
          </a:p>
        </p:txBody>
      </p:sp>
    </p:spTree>
    <p:extLst>
      <p:ext uri="{BB962C8B-B14F-4D97-AF65-F5344CB8AC3E}">
        <p14:creationId xmlns:p14="http://schemas.microsoft.com/office/powerpoint/2010/main" val="41058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ras Não: Assum Pret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7"/>
          <a:stretch/>
        </p:blipFill>
        <p:spPr bwMode="auto">
          <a:xfrm>
            <a:off x="0" y="25678"/>
            <a:ext cx="5334000" cy="6832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562600" y="0"/>
            <a:ext cx="6629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conexos: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Liberdade;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Ganância;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Busca pela perfeição;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Desrespeito à Natureza;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Empatia e identificação do eu lírico;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Variedade linguística.</a:t>
            </a:r>
          </a:p>
        </p:txBody>
      </p:sp>
    </p:spTree>
    <p:extLst>
      <p:ext uri="{BB962C8B-B14F-4D97-AF65-F5344CB8AC3E}">
        <p14:creationId xmlns:p14="http://schemas.microsoft.com/office/powerpoint/2010/main" val="43635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62600" y="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prévio: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José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Datrino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(1917/1996), mais conhecido como Profeta Gentileza, foi um pregador urbano brasileiro, que se tornou conhecido por fazer inscrições peculiares nas pilastras do Viaduto do Gasômetro, no Rio de Janeiro, e se tornou uma espécie de personalidade daquela cidade.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9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78500" y="0"/>
            <a:ext cx="64135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Gentileza (Marisa Monte)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Apagaram tudo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Pintaram tudo de cinza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palavra no muro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Ficou coberta de tinta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Apagaram tudo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Pintaram tudo de cinza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ficou no muro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Tristeza e tinta fresca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Nós que passamos apressados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ruas da cidade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Merecemos ler as letras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palavras de Gentileza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785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2308" r="13406"/>
          <a:stretch/>
        </p:blipFill>
        <p:spPr>
          <a:xfrm>
            <a:off x="0" y="0"/>
            <a:ext cx="589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78500" y="0"/>
            <a:ext cx="6413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Gentileza (Marisa Monte)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isso eu pergunto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você no mundo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é mais inteligente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livro ou a sabedoria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mundo é uma escola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vida é o circo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Amor: Palavra que liberta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dizia o profeta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435600" y="-1"/>
            <a:ext cx="6756400" cy="68580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prévio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Nando Reis é um dos cantores e compositores mais respeitados do país, conhecido por ter participado da banda Titãs (1982/2002) e por compor alguns dos maiores sucessos de Marisa Monte, Cássia Eller, Skank e Jota Quest. Suas músicas são reflexivas e falam sobre amor, morte, espiritualidade, amizade e a passagem do tempo.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0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7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908800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partir da década de 1980, Gentileza pintou 56 pilastras nos viadutos da cidade do Rio de Janeiro.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 o decorrer dos anos, os murais foram danificados por pichadores, sofreram vandalismo e, mais tarde, foram cobertos com tinta de cor cinza pela Prefeitura do Rio de Janeiro.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eliminação das inscrições foi criticada e, posteriormente, a cidade ajudou a organizar o projeto "Rio com Gentileza", com o objetivo restaurar os murais das pilastras, que ela própria havia destruído antes. Começaram a ser recuperadas, em janeiro de 1999. Em maio de 2000, a restauração das inscrições foi concluída e o patrimônio urbano carioca foi preservado.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0"/>
            <a:ext cx="515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908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música reflete sobre a importância da gentileza e da humanidade em meio ao caos urbano.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letra começa descrevendo um cenário em que as expressões de gentileza, representadas por palavras escritas nos muros, são apagadas e cobertas por tinta cinza, uma metáfora para a indiferença e a frieza que, muitas vezes, caracterizam as relações sociais nas cidades.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canção faz uma crítica à forma como as pessoas se comportam no cotidiano, 'apressadas pelas ruas da cidade', sem perceber ou valorizar as mensagens de amor e gentileza que poderiam estar ao seu redor. 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-1"/>
            <a:ext cx="5130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90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conexos: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Gentileza e bondade;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Frieza da vida urbana;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Desumanização;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Valorização do patrimônio cultural;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Tempo;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Poder da palavra.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-1"/>
            <a:ext cx="5130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11200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Conhecimentos prévios: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Atualmente, usamos a palavra "ideologia" como o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 de princípios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seguidos por um partido político, instituições e pessoas. 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Ao longo do século XX, a palavra “ideologia” foi utilizada para designar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conjuntos de ideias e crenças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norteavam a sociedade, conferindo coesão social e sentido à existência.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 Marx, a ideologia é um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fenômeno histórico e social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resulta do modo de produção econômico. Há uma divisão do trabalho intelectual e do trabalho manual. O primeiro seria mais valorizado e acabaria pertencendo à elite. Portanto, esta classe produz ideologias para que a classe trabalhadora não questione sobre sua condição e assim continue a ser explorada.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2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11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Conhecimentos prévios: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Cazuza foi membro da banda de rock “Barão Vermelho” e depois se lançou em carreira solo, fazendo grande sucesso e consolidando-se como um dos maiores nomes da música brasileira, com suas letras reflexivas, poéticas e que contestavam os problemas nacionais.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Também ficou conhecido por ser rebelde, boêmio e polêmico, tendo assumido a sua bissexualidade.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Em 1989, revelou que estava com AIDS. Morreu em 1990, aos 32 anos, no seu apartamento em Ipanema.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1" y="0"/>
            <a:ext cx="490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45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146800" cy="693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 (Cazuza)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partido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coração partido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ilusões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Estão todas perdidas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meus sonhos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 todos vendidos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Tão barato que eu nem acredito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Ah, eu nem acredito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aquele garoto que ia mudar o mundo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Mudar o mundo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Frequenta agora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festas do Grand Monde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0"/>
            <a:ext cx="568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14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heróis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Morreram de overdose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inimigos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Estão no poder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uma pra viver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uma pra viver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meu prazer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é risco de vida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sex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tem nenhum rock 'n'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286" y="0"/>
            <a:ext cx="6440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5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14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pagar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conta do analista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nunca mais ter que saber quem eu sou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Ah, saber quem eu sou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aquele garoto que ia mudar o mundo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Mudar o mundo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assiste a tudo em cima do muro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cima do muro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heróis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Morreram de overdose, é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inimigos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Estão no poder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67" y="0"/>
            <a:ext cx="6011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1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59309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uma pra viver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viver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aquele garoto que ia mudar o mundo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Mudar o mundo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assiste a tudo em cima do muro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cima do muro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heróis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Morreram de overdose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inimigos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Estão no poder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0" y="0"/>
            <a:ext cx="626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3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146800" cy="46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uma pra viver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uma pra viver</a:t>
            </a:r>
          </a:p>
          <a:p>
            <a:pPr algn="ctr">
              <a:lnSpc>
                <a:spcPct val="150000"/>
              </a:lnSpc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viver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Ideologia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quero uma pra viver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0"/>
            <a:ext cx="5765800" cy="68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476999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Cegos do Castelo (Nando Reis)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quero mais mentir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 espinhos que só causam dor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enxergo mais o inferno que me atraiu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cegos do castelo me despeço e vou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 até encontrar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caminho, o lugar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que eu sou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quero mais dormir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olhos abertos me esquenta o Sol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espero que um revólver venha explodir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minha testa se anunciou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 a fé devagar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Foge o destino do azar</a:t>
            </a:r>
            <a:b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restou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5715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4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261100" cy="66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 título da canção já sugere uma reflexão sobre sistemas de pensamento e crenças que orientam ações e visões de mundo. Cazuza, conhecido por sua poesia crua e sua postura crítica em relação à sociedade, utiliza a letra para expressar um sentimento de perda e desencanto.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“Ideologia” é um grito de uma geração que se sente traída e à procura de um novo caminho.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Lembrem-se de que estamos no final da década de 1980, o Brasil acabou de sair da ditadura e enfrenta muitos problemas políticos e econômicos.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1" y="0"/>
            <a:ext cx="570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9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502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 início da música, “partido” e “coração partido” são metáforas para a desilusão política e emocional. A referência a sonhos vendidos “tão barato” sugere uma crítica ao capitalismo.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figura do “garoto que ia mudar o mundo”, que agora frequenta festas elitistas, ilustra a perda de inocência e a capitulação aos valores que antes eram rejeitados.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morte dos heróis de overdose e a ascensão dos inimigos ao poder reforçam a ideia de um mundo onde os valores estão invertidos.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-1"/>
            <a:ext cx="55626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84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9723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repetição do refrão “Ideologia, eu quero uma pra viver” é um clamor por algo em que acreditar, uma necessidade de encontrar um norte em meio ao caos.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menção ao “risco de vida”, “sex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 a falta de “rock 'n'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apontam para uma vida sem a antiga paixão e rebeldia, enquanto “pagar a conta do analista” é uma alusão à busca por autoconhecimento e cura interior.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imagem do “garoto em cima do muro” simboliza a indecisão e a dificuldade de tomar uma posição diante de um mundo que parece ter perdido o rumo.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1" y="0"/>
            <a:ext cx="500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972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conexos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Ideologias;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Utopias;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Sonhos;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Futuro do Brasil;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Juventude em cima do muro?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0"/>
            <a:ext cx="6883400" cy="68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1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781800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(Raul Seixas)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Eu, que já andei pelos quatro cantos do mundo procurando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justamente num sonho que Ele me falou</a:t>
            </a:r>
          </a:p>
          <a:p>
            <a:pPr algn="ctr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Às vezes você me pergunta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que é que eu sou tão calado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falo de amor quase nada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fico sorrindo ao teu lado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pensa em mim toda hora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come, me cospe, me deixa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Talvez você não entenda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hoje eu vou lhe mostrar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1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781800" cy="693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luz das estrelas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cor do luar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as coisas da vida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 medo de amar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 medo do fraco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da imaginação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blefe do jogador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sou, eu fui, eu vou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 seu sacrifício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placa de contramão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sangue no olhar do vampiro</a:t>
            </a:r>
            <a:b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juras de maldição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-1"/>
            <a:ext cx="6553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1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781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vela que acende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luz que se apaga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beira do abismo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 tudo e o nada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que você me pergunta?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Perguntas não vão lhe mostrar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eu sou feito da terra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fogo, da água e do ar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me tem todo dia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não sabe se é bom ou ruim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saiba que eu estou em você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você não está em mim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1" y="0"/>
            <a:ext cx="638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4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781800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telhas, eu sou o telhado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pesca do pescador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letra A tem meu nome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sonhos, eu sou o amor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dona de casa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pegue-pagues do mundo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mão do carrasco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raso, largo, profundo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a mosca da sopa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dente do tubarão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os olhos do cego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cegueira da visão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0"/>
            <a:ext cx="5969001" cy="68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7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781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Eu, mas eu sou o amargo da língua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mãe, o pai e o avô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filho que ainda não veio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início, o fim e o meio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início, o fim e o meio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 início, o fim e o meio</a:t>
            </a:r>
          </a:p>
          <a:p>
            <a:pPr algn="ctr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sou o início, o fim e o meio.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1" cy="68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03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música “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composta por Raul Seixas e Paulo Coelho, é uma das obras mais emblemáticas do cantor baiano, conhecido como o “Pai do Rock Brasileiro”.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Lançada em 1974, a canção é uma reflexão sobre a existência, a identidade e a conexão do eu com o universo.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letra é repleta de simbolismos e referências filosóficas, o que a torna uma peça rica para análise e interpretação.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0"/>
            <a:ext cx="429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476999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Cegos do Castelo (Nando Reis)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você puder me olhar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quiser me achar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você trouxer o seu lar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cuidar, eu cuidarei dele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seu jardim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cuidar, eu cuidarei muito bem dele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cuidarei do seu jantar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céu e do mar, e de você e de mim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5715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No início da música, Raul canta sobre uma busca incessante pelos “quatro cantos do mundo‘”, que culmina em um encontro onírico com uma entidade que lhe revela verdades profundas.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narrativa segue com questionamentos sobre a quietude do eu lírico, que não expressa amor de maneira convencional e parece distante, mesmo estando presente.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Essa introspecção sugere uma busca por compreensão de si mesmo e do mundo ao redor, uma temática recorrente na obra de Raul Seixas, que frequentemente explorava questões existenciais em suas músicas.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301" y="0"/>
            <a:ext cx="420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1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repetição do nome '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evoca a ideia de um mantra, uma invocação de algo transcendental.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letra segue descrevendo o eu lírico como uma entidade onipresente e multifacetada, que é tudo e nada ao mesmo tempo.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dualidade reflete a complexidade do ser humano e a dificuldade de se definir em termos absolutos.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0" y="0"/>
            <a:ext cx="424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52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canção termina com a afirmação de que o eu lírico é 'o início, o fim e o meio', sugerindo um ciclo eterno de vida, morte e renascimento, uma ideia que remete ao conceito de eternidade e à filosofia hindu, da qual o título '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é derivado, fazendo alusão ao texto sagrado '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Bhagavad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música '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é um convite à reflexão sobre quem somos e nosso papel no cosmos, um tema atemporal que continua a ressoar com ouvintes de todas as gerações.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0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Raul Seixas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 pronúncia correta é ‘Guita’. Vem do livro indiano ‘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Bhagavad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Guitá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que seria como a bíblia para nós. Ele fala sobre a história da revelação do todo, do absoluto, que é Deus. A grande resposta. O resultado é que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Krishna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é a representação do todo, diz no livro para um guerreiro chamado </a:t>
            </a:r>
            <a:r>
              <a:rPr lang="pt-BR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Arjuna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sobre a chave da resposta para as perguntas. Quando falo na letra ‘Sou isso, Sou aquilo’, não sou eu. De maneira nenhuma. É cada um de vocês. Nós somos a coisa mais importante no universo. O todo quis assim. Somos o próprio processo histórico e o equilíbrio cósmico. Então, cada um é sua própria estrela. Cada um gira em torno de sim, embora, nesse plano, tenhamos que interagir”.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201" y="0"/>
            <a:ext cx="424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6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754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prévio</a:t>
            </a: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música é cantada por Maria Rita, filha da cantora Elis Regina, uma das maiores intérpretes da história da música brasileira. 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Elis Regina morreu jovem, aos 36 anos, no auge da vida e da carreira, de uma parada cardíaca decorrente do uso de álcool associado à cocaína. Maria Rita tinha 4 anos.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Composta por Milton Nascimento e Fernando Brant, “Encontros e Despedidas” foi lançada em 1985, no álbum de mesmo nome da canção.</a:t>
            </a:r>
          </a:p>
          <a:p>
            <a:pPr algn="just">
              <a:lnSpc>
                <a:spcPct val="150000"/>
              </a:lnSpc>
            </a:pPr>
            <a:r>
              <a:rPr lang="pt-B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Milton Nascimento, um dos nossos maiores cantores e letristas, é autor de clássicos como “Travessia”, “Canção da América” e “Maria, Maria”. Ele declarou que Elis foi o seu grande amor.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6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127000"/>
            <a:ext cx="7797800" cy="7732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Encontros e Despedidas (Milton Nascimento)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 notícias do mundo de lá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 quem fica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dê um abraço, venha me apertar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chegando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Coisa que gosto é poder partir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ter planos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 ainda é poder voltar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quero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dias é um vai-e-vem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vida se repete na estação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chega pra ficar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vai pra nunca mais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vem e quer voltar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vai e quer ficar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veio só olhar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a sorrir e a chorar</a:t>
            </a:r>
          </a:p>
          <a:p>
            <a:pPr algn="just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0"/>
            <a:ext cx="577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5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554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assim, chegar e partir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só dois lados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mesma viagem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trem que chega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mesmo trem da partida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hora do encontro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também despedida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plataforma dessa estação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 desse meu lugar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 desse meu lugar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</a:t>
            </a:r>
          </a:p>
          <a:p>
            <a:pPr algn="ctr">
              <a:lnSpc>
                <a:spcPct val="150000"/>
              </a:lnSpc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299" y="0"/>
            <a:ext cx="598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4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720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os dias é um vai-e-vem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vida se repete na estação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chega pra ficar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vai pra nunca mais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vem e quer voltar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vai e quer ficar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que veio só olhar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gente a sorrir e a chorar</a:t>
            </a:r>
          </a:p>
          <a:p>
            <a:pPr algn="ctr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assim, chegar e partir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só dois lados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mesma viagem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trem que chega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mesmo trem da partida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hora do encontro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também despedida</a:t>
            </a:r>
          </a:p>
          <a:p>
            <a:pPr algn="ctr">
              <a:lnSpc>
                <a:spcPct val="150000"/>
              </a:lnSpc>
            </a:pP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99" y="0"/>
            <a:ext cx="589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6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77978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plataforma dessa estação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 desse meu lugar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 desse meu lugar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 desse meu lugar</a:t>
            </a:r>
          </a:p>
          <a:p>
            <a:pPr algn="ctr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vida</a:t>
            </a:r>
            <a:endParaRPr lang="pt-B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3328"/>
          <a:stretch/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8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É uma composição que reflete sobre a natureza transitória da vida, utilizando a metáfora de uma estação de trem para ilustrar os constantes ciclos de chegadas e partidas.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letra fala sobre a dualidade das experiências humanas, na qual cada momento de chegada traz consigo a inevitabilidade de uma futura despedida.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0" y="0"/>
            <a:ext cx="534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286499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quero mais mentir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 espinhos que só causam dor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enxergo mais o inferno que me atraiu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cegos do castelo me despeço e vou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 até encontrar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caminho, o lugar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que eu sou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5905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2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canção começa com um pedido por notícias, sugerindo uma conexão com alguém que está distante.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narrativa segue com a expressão de um desejo por liberdade e a valorização do retorno, destacando a importância de ter a opção de voltar para casa, para o que é familiar e querido.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repetição do cotidiano é enfatizada na estrofe que descreve o movimento diário na estação, simbolizando a rotina da vida, na qual pessoas vêm e vão, cada uma com seus próprios propósitos e histórias.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8458"/>
          <a:stretch/>
        </p:blipFill>
        <p:spPr>
          <a:xfrm>
            <a:off x="6972300" y="0"/>
            <a:ext cx="521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1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música conclui com a ideia de que a jornada da vida é feita de encontros e despedidas, e que a estação é uma metáfora para o próprio lugar de existência do indivíduo. A estação é a vida, e a vida é feita desses momentos de transição.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interpretação de Maria Rita, com sua voz suave e emotiva, adiciona uma camada de profundidade à música, convidando o ouvinte a refletir sobre as próprias experiências de encontros e despedidas.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1" y="0"/>
            <a:ext cx="523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0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conexos: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Desencontros amorosos e afetivos;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Passagem do tempo;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Espiritualidade;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Imigração (novela “Senhora do Destino”);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Metáfora.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1" y="0"/>
            <a:ext cx="523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0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713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Levanta e Anda (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Emicida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um cômodo incômodo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Sujo como o dragão-de-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komodo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úmido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Eu, homem da casa aos seis anos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Mofo no canto todo, TV, engodo, pronto pro lodo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Tímido, porra, somos reis, mano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Olhos são eletrodos, sério, topo, trombo corvos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 cemitério de sonhos graças a leis, planos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Troco de jogo, vendo, roubo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 a cabeça a prêmio, ingênuo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Colhi sorrisos e falei: Vamos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 novo tempo, momento pro novo, ao sabor do vento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me movo pelo solo onde reinamos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Pondo pontos finais na dor como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Doril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Anador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4ED34E-0E30-43EB-9CD2-85014D87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36" y="0"/>
            <a:ext cx="5636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9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750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Somos a luz do Senhor e pode crer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construindo, suponho, não, creio, meto a mão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meio à escuridão, pronto, acertamos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Nosso sorriso sereno hoje é o veneno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quem trouxe tanto ódio pra onde deitamos</a:t>
            </a:r>
          </a:p>
          <a:p>
            <a:pPr algn="ctr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costuma vir de onde eu sou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Às vezes não tem motivos pra seguir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 levanta e anda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eu sei que vai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sonho te traz coisas que te faz prosseguir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 (x4)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1A5780-1BB4-49EC-9C94-E726BB686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1" y="-8264"/>
            <a:ext cx="5901369" cy="68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0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Irmão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não percebeu que você é o único representante do seu sonho na face da Terra?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isso não fizer você correr, chapa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não sei o que vai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sei (sei)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Cansa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morre ao fim do mês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Nossa grana ou nossa esperança?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Delírio é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nosso martírio e nossa fé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foda contar migalha nos escombro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Lona preta esticadas, enxada no ombro, e nada vim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Nada, enfim, recria sozinho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alma cheia de mágoa e as panela vazia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Sonho imundo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água na geladeira e eu querendo salvar o mundo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fundo, é tipo David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Blaine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mãe assume, o pai some, de costume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máximo é um sobrenome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AE4DCA-480C-4D54-88F4-AB3FD4DC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35" y="0"/>
            <a:ext cx="5443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74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 o terror dos clone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Esses boy conhece Marx, nós conhece a fome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 cerra os punho, sorria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jamais volte pra sua quebrada de mão e mente vazia</a:t>
            </a:r>
          </a:p>
          <a:p>
            <a:pPr algn="ctr"/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costuma vir de onde eu sou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Às vezes não tem motivos pra seguir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 levanta e anda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eu sei que vai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sonho te traz coisas que te faz prosseguir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 levanta e anda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Vai, levanta e anda</a:t>
            </a:r>
          </a:p>
          <a:p>
            <a:pPr algn="ctr"/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Somos maior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basta só</a:t>
            </a:r>
            <a:b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Sonhar, seguir</a:t>
            </a:r>
          </a:p>
          <a:p>
            <a:pPr algn="ctr"/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B7BD4F-FB37-4703-AE48-F93C1A9F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135" y="0"/>
            <a:ext cx="5491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40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8505022" cy="810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“Levanta e Anda”,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Emicida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destaca-se por transformar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vivências pessoais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infância difícil e pobreza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apelo coletivo à superação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verso “Era um cômodo incômodo / Sujo como o dragão-de-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komodo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úmido / Eu, homem da casa aos seis anos” expõe a realidade de quem assume responsabilidades cedo, refletindo a história do próprio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Emicida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refrão repetido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“levanta e anda”, funciona como um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mantra motivacional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incentivando quem “costuma vir de onde eu sou”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se entregar ao desânimo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mesmo quando “não tem motivos pra seguir”. A letra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 a dureza do cotidiano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“Foi foda contar migalha nos escombro / Lona preta esticadas, enxada no ombro” —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crença no poder do sonho e da fé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em “O sonho te traz coisas que te faz prosseguir”.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contraste em “Esses boy conhece Marx, nós conhece a fome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evidencia a distância entre teoria e prática, mostrando que, para muitos, a luta diária por sobrevivência é mais urgente do que qualquer ideologia.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final, a mensagem é direta: “Somos maior / Nos basta só / Sonhar, seguir” — um convite à persistência e à valorização da própria trajetória, mesmo diante das adversidades.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C6DB6D-C915-483C-B870-8839F053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7" y="0"/>
            <a:ext cx="359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00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6654800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Temas conexos: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Pobreza;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Infância difícil;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Sonho;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Resiliência;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Imperativo;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Vocativo e Pontuação.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8B4BB2-A7C2-4850-AECF-65E406F2C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25" y="0"/>
            <a:ext cx="599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8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809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20224" b="12360"/>
          <a:stretch/>
        </p:blipFill>
        <p:spPr>
          <a:xfrm>
            <a:off x="1842015" y="4965701"/>
            <a:ext cx="8596867" cy="762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CaixaDeTexto 5"/>
          <p:cNvSpPr txBox="1"/>
          <p:nvPr/>
        </p:nvSpPr>
        <p:spPr>
          <a:xfrm>
            <a:off x="2708274" y="6062018"/>
            <a:ext cx="68643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referência: site Letras.com</a:t>
            </a:r>
          </a:p>
        </p:txBody>
      </p:sp>
    </p:spTree>
    <p:extLst>
      <p:ext uri="{BB962C8B-B14F-4D97-AF65-F5344CB8AC3E}">
        <p14:creationId xmlns:p14="http://schemas.microsoft.com/office/powerpoint/2010/main" val="206871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286499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você puder me olhar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quiser me achar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 você trouxer o seu lar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cuidar, eu cuidarei dele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seu jardim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cuidar, eu cuidarei muito bem dele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vou cuidar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cuidarei do seu jantar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céu e do mar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 você e de mim.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0"/>
            <a:ext cx="5905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756400" cy="6858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música aborda a jornada de um indivíduo em busca de autenticidade e verdade. Através de metáforas e uma narrativa introspectiva, o eu lírico expressa o desejo de abandonar as mentiras e as ilusões que causam dor, simbolizadas pelos espinhos.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referência aos cegos do castelo pode ser interpretada como uma crítica àqueles que vivem em um mundo de ilusões, protegidos por suas fortalezas, mas incapazes de enxergar a realidade ao redor e a si mesmos.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6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" y="1"/>
            <a:ext cx="6985000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 caminho a pé mencionado na música sugere uma jornada pessoal e espiritual, onde o eu lírico busca um lugar que seja condizente com sua essência, um lugar onde possa ser quem realmente é. A repetição do ato de caminhar enfatiza a persistência e a determinação em encontrar esse espaço de autenticidade.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música também toca em temas de cuidado e dedicação para com o outro, sugerindo que, ao encontrar a verdade em si mesmo, o eu lírico está disposto a cuidar e valorizar o que é importante para alguém especial, seja um lar, um jardim ou um relacionamento.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1" y="0"/>
            <a:ext cx="5207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"/>
            <a:ext cx="6896099" cy="6858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Nando Reis: “É uma alusão à autodestruição. É sobre minha relação destrutiva com as drogas, com a cocaína. A música é sobre isso, a verdade é essa. Então é como se fosse um revólver destrutivo que cito nessa música, é o que há dentro de nós e que precisa ser freado. Felizmente, consegui. É uma espécie de tentativa de sair de um poço pessoal, que tem a ver com a relação com as drogas. Foi algo ruim, posso dizer com franqueza e sinceridade. Fala sobre nossas escolhas também. Os cegos do castelo é tipo a cegueira para enxergar a si próprio”.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1" y="0"/>
            <a:ext cx="519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18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4542</Words>
  <Application>Microsoft Office PowerPoint</Application>
  <PresentationFormat>Widescreen</PresentationFormat>
  <Paragraphs>302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VINÍCIUS FEITOSA FURTADO</dc:creator>
  <cp:lastModifiedBy>ARTHUR VINÍCIUS FEITOSA FURTADO</cp:lastModifiedBy>
  <cp:revision>38</cp:revision>
  <dcterms:created xsi:type="dcterms:W3CDTF">2025-01-21T17:29:16Z</dcterms:created>
  <dcterms:modified xsi:type="dcterms:W3CDTF">2025-07-28T21:39:37Z</dcterms:modified>
</cp:coreProperties>
</file>