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50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73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34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1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87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00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45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74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0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0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7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1B453-EE6A-4AAA-8229-F5A2616BC349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5E29-3B41-457F-8507-4882DBAE9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75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467600" y="2501900"/>
            <a:ext cx="4191000" cy="1371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ENIGMAS PARA TRABALHAR EM SALA DE AULA</a:t>
            </a:r>
            <a:endParaRPr lang="pt-BR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4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5: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homem, enlutado,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desembarca de um navio, caminha até um restaurante próximo, senta-se e pede faisão. O faisão chega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colocá-lo na boca, 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homem grita apavorado 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desmaia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que aconteceu?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1" y="0"/>
            <a:ext cx="5676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5: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Aquela seria a segunda vez que o homem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comeria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faisão. A primeira foi logo após um naufrágio, no qual estava presente com a sua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esposa.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após o naufrágio, isolado numa ilha, o grupo faminto foi atrás de comida. Durante a procura por comida, a esposa do homem desaparece. Quando um grupo retornou, trouxe consigo uma carne vermelha que diziam ser de faisão. Nesta segunda oportunidade,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que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 comia faisão, ele se lembrou que o gosto da carne não era o mesmo daquele na ilha e presumiu que havia ingerido a carne de sua mulher.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48" y="-2"/>
            <a:ext cx="5556252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0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6: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Romeu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Julieta foram encontrados mortos no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chão,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água, cacos de vidro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pedrinhas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volta. 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janela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jardim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estava aberta. Quem eram Romeu e Julieta? Como eles morreram?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0"/>
            <a:ext cx="5626101" cy="68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2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6: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Romeu e Julieta eram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peixes. 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gato entrou pela janela e derrubou 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aquário. Assim, ambos morreram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asfixiados por falta de água.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097" y="-1"/>
            <a:ext cx="56109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8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7: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homem mora no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14⁰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andar de um prédio. Sempre que faz sol, ele usa as escadas para subir até seu apartamento. Quando chove, ele usa o elevador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Por que ele age dessa forma?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5791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8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7: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 é um anão e usa o guarda-chuva para apertar o botão do elevador.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1" y="-2"/>
            <a:ext cx="58039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8: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Sonia e Marcos bebem do mesmo refresco, com alguns cubos de gelo,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porém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 bebe três copos a mais do que ela. Pouco tempo depois, apenas Sonia morre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que aconteceu?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882"/>
          <a:stretch/>
        </p:blipFill>
        <p:spPr>
          <a:xfrm>
            <a:off x="6400800" y="0"/>
            <a:ext cx="579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4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8: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 gelo na bebida de ambos estava envenenado,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porém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Marcos estava com muita sede e bebeu os 3 copos muito rápido, não dando nem tempo para o gelo derreter completamente e envenenar a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bebida. Sônia, por sua vez,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tinha muita sede e demorou para tomar o refresco, dando tempo suficiente para o gelo derreter e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envenená-la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forma fatal.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6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9: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mulher planeja matar o marido durante o jantar, com algumas pílulas envenenadas. No entanto, as pílulas somem e ela comete suicídio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que aconteceu?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761" y="0"/>
            <a:ext cx="56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9: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pílulas sumiram porque 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filho pequeno do casal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encontrado e engolido, achando que eram doces.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mulher não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suportou a culpa e decidiu tirar a própria vida.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035" y="0"/>
            <a:ext cx="5808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0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1: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homem foi encontrado morto no deserto, nu, e com apenas um palito nas mãos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que aconteceu?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2642"/>
          <a:stretch/>
        </p:blipFill>
        <p:spPr>
          <a:xfrm>
            <a:off x="6438900" y="0"/>
            <a:ext cx="575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05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10: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mulher viu o rosto de um estranho. Ela o viu parado, bem de perto. O mágico salvou a sua vida. O que aconteceu?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1" y="0"/>
            <a:ext cx="576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9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10: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Ela viu o homem pelo olho mágico e, percebendo que ele mantinha um comportamento suspeito, recusou-se a abrir a porta.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-1"/>
            <a:ext cx="5778500" cy="6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6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1: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Dois homens estavam viajando de balão, sobrevoando um deserto, quando, de repente, o balão começou a cair. Tentando diminuir o peso, eles jogaram os sacos de areia do balão, mas ele continuou a cair. Eles num ato desesperado arrancaram suas roupas e as jogaram ao ar, mais uma vez para diminuir o peso, mas nada. Quando um deles teve uma ideia: eles tiram no palitinho, quem perder pula do balão para o outro se salvar.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5400" y="0"/>
            <a:ext cx="581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2: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dono de uma mina de ouro, trabalhava todo dia e sempre encontrava o vigia noturno saindo de seu turno. Um dia, o vigia disse para ele: “Patrão, não pegue hoje a estrada de sempre para voltar pra sua casa. Pois esta noite sonhei que um deslizamento cairia sobre o carro do senhor e o senhor morreria.” O patrão agradece e vai para o trabalho. No dia seguinte, ao encontrar o vigia novamente, ele o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despede. O que aconteceu? 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0"/>
            <a:ext cx="5727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2: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vigia era noturno. Logo, a sua obrigação era de vigiar à noite. Porém, quando disse ao patrão que havia sonhado a noite disse, confessou que tinha dormido na noite passada, não cumprindo com a sua obrigação.</a:t>
            </a: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-1"/>
            <a:ext cx="60198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3: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homem foi encontrado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morto,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uma roupa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inusitada,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meio de uma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floresta. O que aconteceu?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431"/>
          <a:stretch/>
        </p:blipFill>
        <p:spPr>
          <a:xfrm>
            <a:off x="6172201" y="41275"/>
            <a:ext cx="6019800" cy="68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8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3: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homem estava mergulhando, enquanto acontecia um incêndio em uma floresta próxima. Quando um avião de bombeiros foi pegar água do lago para apagar 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incêndio,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ele, acidentalmente, pegou o mergulhador e o jogou na floresta, junto com a água.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505" y="0"/>
            <a:ext cx="5744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6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4: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dono de uma grande rede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matadouros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encontrado morto dentro de um de seus frigoríficos. A polícia desconfiou logo que se tratava de um homicídio pelas circunstâncias do crime. O homem tinha muitos problemas e foi encontrado pendurado pelo pescoço a uma altura de três metros dentro de um frigorífico desligado.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famoso detetive foi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chamado e,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ver a cena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crime,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amigos, o que houve aqui foi um suicídio. Aquela poça de água embaixo do cadáver é a prova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Como aconteceu e como o detetive desvendou o mistério?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-1"/>
            <a:ext cx="5715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3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-1"/>
            <a:ext cx="6172200" cy="685800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Enigma 4: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homem estava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passando por diversos problemas, com a família e com 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negócios.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isso, resolveu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matar da seguinte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subiu em cima de um imenso cubo de gelo que havia no frigorífico, amarrou uma corda no teto e desligou o frigorífico. Depois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 subiu de novo em cima do cubo de gelo e esperou o gelo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derreter,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ele pudesse ficar suspenso no ar. A poça de água foi o que sobrou do cubo de gelo.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9691"/>
          <a:stretch/>
        </p:blipFill>
        <p:spPr>
          <a:xfrm>
            <a:off x="6578600" y="-1"/>
            <a:ext cx="56134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92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1087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do Office</vt:lpstr>
      <vt:lpstr>ENIGMAS PARA TRABALHAR EM SALA DE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ENIGMAS PARA TRABALHAR EM SALA DE AULA</dc:title>
  <dc:creator>ARTHUR VINÍCIUS FEITOSA FURTADO</dc:creator>
  <cp:lastModifiedBy>ARTHUR VINÍCIUS FEITOSA FURTADO</cp:lastModifiedBy>
  <cp:revision>11</cp:revision>
  <dcterms:created xsi:type="dcterms:W3CDTF">2025-01-22T14:25:24Z</dcterms:created>
  <dcterms:modified xsi:type="dcterms:W3CDTF">2025-01-22T15:50:47Z</dcterms:modified>
</cp:coreProperties>
</file>