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4" r:id="rId2"/>
    <p:sldId id="315" r:id="rId3"/>
    <p:sldId id="357" r:id="rId4"/>
    <p:sldId id="384" r:id="rId5"/>
    <p:sldId id="358" r:id="rId6"/>
    <p:sldId id="360" r:id="rId7"/>
    <p:sldId id="362" r:id="rId8"/>
    <p:sldId id="385" r:id="rId9"/>
    <p:sldId id="386" r:id="rId10"/>
    <p:sldId id="387" r:id="rId11"/>
    <p:sldId id="392" r:id="rId12"/>
    <p:sldId id="393" r:id="rId13"/>
    <p:sldId id="394" r:id="rId14"/>
    <p:sldId id="395" r:id="rId15"/>
    <p:sldId id="388" r:id="rId16"/>
    <p:sldId id="391" r:id="rId17"/>
    <p:sldId id="396" r:id="rId18"/>
    <p:sldId id="397" r:id="rId19"/>
    <p:sldId id="389" r:id="rId20"/>
    <p:sldId id="390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80300"/>
            <a:ext cx="8784976" cy="504405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Enunciado de sentido completo</a:t>
            </a:r>
          </a:p>
          <a:p>
            <a:pPr marL="0" indent="0" algn="ctr">
              <a:buNone/>
            </a:pPr>
            <a:endParaRPr lang="pt-BR" sz="8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 verbo?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 nominal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Quantos Verbos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Frase verbal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 verbo	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ou + verbos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Período Simples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Período Composto</a:t>
            </a:r>
          </a:p>
          <a:p>
            <a:pPr marL="0" indent="0" algn="just">
              <a:buNone/>
            </a:pPr>
            <a:r>
              <a:rPr lang="pt-BR" sz="8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(Or. Absoluta)</a:t>
            </a:r>
            <a:endParaRPr lang="pt-BR" sz="8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4283968" y="155652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4283968" y="2528774"/>
            <a:ext cx="432048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5724128" y="2028825"/>
            <a:ext cx="1224136" cy="499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Esquerda 13"/>
          <p:cNvSpPr/>
          <p:nvPr/>
        </p:nvSpPr>
        <p:spPr>
          <a:xfrm>
            <a:off x="2410724" y="2017396"/>
            <a:ext cx="1080120" cy="4833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1187624" y="4724737"/>
            <a:ext cx="403870" cy="72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596335" y="4739066"/>
            <a:ext cx="417637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Baixo 18"/>
          <p:cNvSpPr/>
          <p:nvPr/>
        </p:nvSpPr>
        <p:spPr>
          <a:xfrm>
            <a:off x="7596337" y="2528774"/>
            <a:ext cx="417636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Baixo 19"/>
          <p:cNvSpPr/>
          <p:nvPr/>
        </p:nvSpPr>
        <p:spPr>
          <a:xfrm>
            <a:off x="1187624" y="2528774"/>
            <a:ext cx="403870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a Esquerda 22"/>
          <p:cNvSpPr/>
          <p:nvPr/>
        </p:nvSpPr>
        <p:spPr>
          <a:xfrm>
            <a:off x="5690373" y="3268614"/>
            <a:ext cx="122413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para a Esquerda e para a Direita 1"/>
          <p:cNvSpPr/>
          <p:nvPr/>
        </p:nvSpPr>
        <p:spPr>
          <a:xfrm>
            <a:off x="2123728" y="4232929"/>
            <a:ext cx="4790781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Baixo 2"/>
          <p:cNvSpPr/>
          <p:nvPr/>
        </p:nvSpPr>
        <p:spPr>
          <a:xfrm>
            <a:off x="4283968" y="369965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330" y="4912939"/>
            <a:ext cx="1441339" cy="108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adjetivas justapostas: não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são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iniciadas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relativos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por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interrogativos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(que, quem, qual, quanto) ou 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 interrogativos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(onde, como, quando, por que).</a:t>
            </a: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frutos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quem merece a classificação</a:t>
            </a:r>
            <a:r>
              <a:rPr lang="pt-BR" sz="1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sempre são colhidos no tempo certo.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360" y="3140968"/>
            <a:ext cx="1035639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FORMAS DAS ORAÇÕES SUBORDINADAS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 das orações: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uando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introduzidas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um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apresentam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modo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orações subordinadas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chamadas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desenvolvidas. </a:t>
            </a:r>
            <a:endParaRPr lang="pt-B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o primeiro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 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apresentou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84984"/>
            <a:ext cx="2434729" cy="260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FORMAS DAS ORAÇÕES SUBORDINADAS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 das orações: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porém,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existem as orações subordinadas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reduzidas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introduzidas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(podem ser introduzidas por preposição) e apresentam 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numa das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nominais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(infinitivo, gerúndio ou particípio).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Ele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o primeiro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 /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 </a:t>
            </a:r>
            <a:r>
              <a:rPr lang="pt-B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Oração Subordinada Adjetiva Restritiva Reduzida de Infinitivo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6181508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535053"/>
            <a:ext cx="1259632" cy="192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9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Outros exemplos de orações reduzidas:</a:t>
            </a: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Ex.: Não é conveniente / </a:t>
            </a:r>
            <a:r>
              <a:rPr lang="pt-BR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comprar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 carro.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Oração Subordinada Substantiva Subjetiva Reduzida de Infinitivo</a:t>
            </a: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933056"/>
            <a:ext cx="2160240" cy="205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Outros exemplos de orações reduzidas: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A única alternativa é / </a:t>
            </a:r>
            <a:r>
              <a:rPr lang="pt-BR" sz="5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estudarmos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exterior.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Oração Subordinada Substantiva Predicativa Reduzida de Infinitivo</a:t>
            </a: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365104"/>
            <a:ext cx="1872208" cy="162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8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Levando em consideração as características que demarcam as orações subordinadas adjetivas, leia, analise e descreva as diferenças de sentido que há no páreo de enunciados. Abordadas tais diferenças, classifique as orações.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visitará o primo que mora em Brasília.</a:t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visitará o primo, que mora em Brasília.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0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Levando em consideração as características que demarcam as orações subordinadas adjetivas, leia, analise e descreva as diferenças de sentido que há no páreo de enunciados. Abordadas tais diferenças, classifique as orações.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visitará o primo que mora em Brasília.</a:t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visitará o primo, que mora em Brasília.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3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Levando em consideração as características que demarcam as orações subordinadas adjetivas, leia, analise e descreva as diferenças de sentido que há no páreo de enunciados. Abordadas tais diferenças, classifique as orações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Os atendentes que são educados receberão uma promoção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b)Os atendentes, que são educados, receberão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promoção.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Levando em consideração as características que demarcam as orações subordinadas adjetivas, leia, analise e descreva as diferenças de sentido que há no páreo de enunciados. Abordadas tais diferenças, classifique as orações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 canetas, que não funcionam, devem ser descartadas.</a:t>
            </a:r>
          </a:p>
          <a:p>
            <a:pPr marL="0" indent="0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canetas que não funcionam devem ser descartadas.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2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(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PUC-SP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“João amava Teresa que amava Raimundo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amava Maria que amava Joaquim que amava Lili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amava ninguém.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João foi para os Estados Unidos, Teresa para o convento,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Raimundo morreu de desastre, Maria ficou pra tia,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Joaquim suicidou-se e Lili casou com J. Pinto Fernandes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tinha entrado na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história”.</a:t>
            </a:r>
          </a:p>
          <a:p>
            <a:pPr marL="0" indent="0">
              <a:buNone/>
            </a:pP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Drummond de Andrade</a:t>
            </a:r>
            <a:b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parte do poema (versos de 1 a 3) é marcada, sintaticamente, pela presença de orações ____________, cujos termos introdutórios atuam como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_______________.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subordinadas adjetivas restritivas – conectivos – sujeitos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coordenadas sindéticas explicativas – simples conectivos.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subordinadas adverbiais comparativas – simples conectivos.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subordinadas adjetivas explicativas – conectivos – sujeitos.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coordenadas sindéticas aditivas – simples conectivos.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1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coordenação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orações 		 			sintaticamente independentes.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subordinação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orações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sintaticamente dependentes.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3347864" y="1154113"/>
            <a:ext cx="936104" cy="4320480"/>
          </a:xfrm>
          <a:prstGeom prst="leftBrace">
            <a:avLst>
              <a:gd name="adj1" fmla="val 8333"/>
              <a:gd name="adj2" fmla="val 481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67" y="3638235"/>
            <a:ext cx="1995503" cy="22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Acerca do exercício que segue, sua tarefa consistirá em transformar o adjunto adnominal em oração subordinada adjetiva. Observe, antes de tudo, o modelo a seguir:</a:t>
            </a:r>
          </a:p>
          <a:p>
            <a:pPr marL="0" indent="0">
              <a:buNone/>
            </a:pP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Resolveram-se os casos </a:t>
            </a:r>
            <a:r>
              <a:rPr lang="pt-B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referiam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às pendências de documentos.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a– Plantaram todas as árvores frutíferas de uma só vez.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Os trabalhadores grevistas foram demitidos.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c– Visitamos todos os parentes chegados da Itália.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Adjetivas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exercem função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sintática própria de adjetivo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relação à oração principal, ou seja,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funcionando como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acessório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relação à oração principal.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752" y="4304849"/>
            <a:ext cx="1426592" cy="181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Adjetivas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equivalem a um adjetivo.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advogado,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ambicionava novos clientes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trabalha 12 horas por dia. (= ambicioso)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Vinha relutando a muito tempo para pintar a parede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estava sem cor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(= incolor)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32724"/>
            <a:ext cx="1570608" cy="157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0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são iniciadas pelos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relativos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cujo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onde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Brasília,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é a capital do Brasil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foi fundada em 1960.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96" y="4493811"/>
            <a:ext cx="1570608" cy="161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Subordinadas Adjetivas: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Oração Subordinada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Adjetiva Restritiva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tem o papel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parte de um conjunto,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restringindo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termo do termo antecedente. Não vem separada por pontuação.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830" y="4464074"/>
            <a:ext cx="1204218" cy="166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7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candidatos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participaram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aulas extras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encontraram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dificuldade na prova.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Domingo, ela saiu com o namorado /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mora em Colina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5" y="1268760"/>
            <a:ext cx="2421093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Orações Subordinadas Adjetivas: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Oração Subordinada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Adjetiva Explicativa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tem o papel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modificar um termo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generalizando-o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simplesmente tecendo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comentário extra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sobre ele. Vem separada por pontuação: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vírgulas, travessões, parênteses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9" y="4946402"/>
            <a:ext cx="1570608" cy="117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candidatos,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participaram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aulas extras</a:t>
            </a:r>
            <a:r>
              <a:rPr lang="pt-BR" sz="1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encontraram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dificuldade na prova.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Domingo, ela saiu com o namorado, /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mora em Colina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371600"/>
            <a:ext cx="2687216" cy="461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1189</Words>
  <Application>Microsoft Office PowerPoint</Application>
  <PresentationFormat>Apresentação na tela (4:3)</PresentationFormat>
  <Paragraphs>225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Tema do Office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FORMAS DAS ORAÇÕES SUBORDINADAS</vt:lpstr>
      <vt:lpstr>FORMAS DAS ORAÇÕES SUBORDINADAS</vt:lpstr>
      <vt:lpstr>PERÍODO COMPOSTO POR SUBORDINAÇÃO</vt:lpstr>
      <vt:lpstr>PERÍODO COMPOSTO POR SUBORDINAÇÃO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382</cp:revision>
  <dcterms:created xsi:type="dcterms:W3CDTF">2018-05-26T12:30:19Z</dcterms:created>
  <dcterms:modified xsi:type="dcterms:W3CDTF">2020-07-01T08:30:18Z</dcterms:modified>
</cp:coreProperties>
</file>