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9" r:id="rId2"/>
    <p:sldId id="335" r:id="rId3"/>
    <p:sldId id="336" r:id="rId4"/>
    <p:sldId id="337" r:id="rId5"/>
    <p:sldId id="339" r:id="rId6"/>
    <p:sldId id="340" r:id="rId7"/>
    <p:sldId id="338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34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9" autoAdjust="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APOSTO E VOCATIVO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Vocativo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termo usado para nos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dirigirmos a alguém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chamá-lo para conversa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dizer alguma coisa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essa pessoa.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Aulas\Aulas\vocativo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40968"/>
            <a:ext cx="7634573" cy="2221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4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APOSTO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  <a:spcBef>
                <a:spcPts val="672"/>
              </a:spcBef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Especificativo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geralmente exercido por um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 próprio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sua função é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especificar a espécie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que pertence o substantivo antecedente. Não apresenta pontuação.</a:t>
            </a:r>
          </a:p>
          <a:p>
            <a:pPr algn="just">
              <a:lnSpc>
                <a:spcPct val="110000"/>
              </a:lnSpc>
              <a:spcBef>
                <a:spcPts val="672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A cidade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Porto Alegre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recebeu muitos visitantes. O presidente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Getúlio Vargas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cometeu suicídio. 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Usuário\JEC\Pictures\Aulas\Aulas\dilm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149080"/>
            <a:ext cx="2860105" cy="190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03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APOSTO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672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Recapitulativo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Resumitivo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exercido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um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pronome indefinido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serve para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resumir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ideias contidas em vários substantivos. Vem precedido de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vírgula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672"/>
              </a:spcBef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Pais, amigos,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noivo</a:t>
            </a:r>
            <a:r>
              <a:rPr lang="pt-B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ninguém</a:t>
            </a:r>
            <a:r>
              <a:rPr lang="pt-B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conseguia animá-la. </a:t>
            </a:r>
          </a:p>
          <a:p>
            <a:pPr algn="just">
              <a:lnSpc>
                <a:spcPct val="110000"/>
              </a:lnSpc>
              <a:spcBef>
                <a:spcPts val="672"/>
              </a:spcBef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Doenças, problemas, baixo astral</a:t>
            </a:r>
            <a:r>
              <a:rPr lang="pt-B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nada</a:t>
            </a:r>
            <a:r>
              <a:rPr lang="pt-B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deixava Ana de mau humor.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Usuário\JEC\Pictures\Aulas\Aulas\chapoli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346" y="4437112"/>
            <a:ext cx="2543175" cy="168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02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APOSTO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>
              <a:spcBef>
                <a:spcPts val="672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Enumerativo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aparece depois de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dois-pontos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é empregado para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citar as ideias resumidas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um substantivo antecedente.</a:t>
            </a:r>
          </a:p>
          <a:p>
            <a:pPr algn="just">
              <a:spcBef>
                <a:spcPts val="672"/>
              </a:spcBef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Foi ao mercado em busca disto: </a:t>
            </a:r>
            <a:r>
              <a:rPr lang="pt-B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verduras, frutas e chocolate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72"/>
              </a:spcBef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Atenderemos a todos: </a:t>
            </a:r>
            <a:r>
              <a:rPr lang="pt-B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homens, mulheres, velhos e crianças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C:\Users\Usuário\JEC\Pictures\Aulas\Aulas\supermerca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754" y="4221088"/>
            <a:ext cx="2114550" cy="197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53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APOSTO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>
              <a:spcBef>
                <a:spcPts val="672"/>
              </a:spcBef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Dica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Não confunda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aposto especificativo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aposto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é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possível retirar a preposição antecedente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 prejuízo do entendimento da oração. No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adjunto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retirada da preposição deixa a estrutura sem sentido. 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72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A cidade </a:t>
            </a:r>
            <a:r>
              <a:rPr lang="pt-B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Fortaleza</a:t>
            </a:r>
            <a:r>
              <a:rPr lang="pt-B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quente. (Aposto)</a:t>
            </a:r>
          </a:p>
          <a:p>
            <a:pPr algn="just">
              <a:spcBef>
                <a:spcPts val="672"/>
              </a:spcBef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O clima </a:t>
            </a:r>
            <a:r>
              <a:rPr lang="pt-B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Fortaleza</a:t>
            </a:r>
            <a:r>
              <a:rPr lang="pt-BR" sz="2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quente. (AA)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C:\Users\Usuário\JEC\Pictures\Aulas\Aulas\prai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588" y="4462631"/>
            <a:ext cx="279082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64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APOSTO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  <a:spcBef>
                <a:spcPts val="676"/>
              </a:spcBef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Não confunda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aposto especificativo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aposto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é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possível retirar a preposição antecedente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 prejuízo do entendimento da oração. No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adjunto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retirada da preposição deixa a estrutura sem sentido.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76"/>
              </a:spcBef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O estado 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Rio Grande do Sul</a:t>
            </a:r>
            <a:r>
              <a:rPr lang="pt-B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 uma história longa. (Aposto) </a:t>
            </a:r>
          </a:p>
          <a:p>
            <a:pPr algn="just">
              <a:lnSpc>
                <a:spcPct val="120000"/>
              </a:lnSpc>
              <a:spcBef>
                <a:spcPts val="676"/>
              </a:spcBef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O nativo </a:t>
            </a:r>
            <a:r>
              <a:rPr lang="pt-B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Rio Grande do Sul</a:t>
            </a:r>
            <a:r>
              <a:rPr lang="pt-B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 uma história longa. (AA)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C:\Users\Usuário\JEC\Pictures\Aulas\Aulas\cebolinha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892" y="4437111"/>
            <a:ext cx="1944216" cy="176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47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explicativo retangular com cantos arredondados 1"/>
          <p:cNvSpPr/>
          <p:nvPr/>
        </p:nvSpPr>
        <p:spPr>
          <a:xfrm>
            <a:off x="899592" y="1700808"/>
            <a:ext cx="7560840" cy="2160240"/>
          </a:xfrm>
          <a:prstGeom prst="wedgeRoundRectCallout">
            <a:avLst>
              <a:gd name="adj1" fmla="val -1577"/>
              <a:gd name="adj2" fmla="val 76473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APOSTO E VOCATIVO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t-BR" sz="7200" dirty="0" smtClean="0">
                <a:latin typeface="Segoe Print" panose="02000600000000000000" pitchFamily="2" charset="0"/>
                <a:cs typeface="Times New Roman" panose="02020603050405020304" pitchFamily="18" charset="0"/>
              </a:rPr>
              <a:t>Obrigado </a:t>
            </a:r>
            <a:r>
              <a:rPr lang="pt-BR" sz="7200" dirty="0" smtClean="0">
                <a:latin typeface="Segoe Print" panose="02000600000000000000" pitchFamily="2" charset="0"/>
                <a:cs typeface="Times New Roman" panose="02020603050405020304" pitchFamily="18" charset="0"/>
              </a:rPr>
              <a:t>pela atenção!</a:t>
            </a:r>
            <a:endParaRPr lang="pt-BR" sz="720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C:\Users\Usuário\JEC\Pictures\Aulas\Aulas\fofo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664" y="4060556"/>
            <a:ext cx="184754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76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VOCATIVO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Vocativo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termo usado para nos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dirigirmos a alguém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chamá-lo para conversa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dizer alguma coisa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essa pessoa.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Aulas\Aulas\vocativo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91" y="3068960"/>
            <a:ext cx="7835507" cy="271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01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VOCATIVO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672"/>
              </a:spcBef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Cebolinha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me dirija mais a palavra.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Não vou com vocês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pessoal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vem me buscar.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Parabéns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 descr="C:\Users\Usuário\JEC\Pictures\Aulas\Aulas\cebolinha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2" y="417991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20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VOCATIVO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  <a:spcBef>
                <a:spcPts val="672"/>
              </a:spcBef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Pontuação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É o único termo sintático que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pertence ao sujeito e ao predicado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Ele é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por isso sempre aparece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isolado por vírgula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(s).</a:t>
            </a: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Saiba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Mônica,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nunca peguei o seu coelho.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 tomar banho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Cascão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Aulas\Aulas\cebolinha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388" y="443711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25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VOCATIVO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672"/>
              </a:spcBef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pontuação incorreta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 produzir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diferenças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graves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sentido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oração: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Magali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curte a nossa página.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Magali,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curte a nossa página.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Aulas\Aulas\cebolinha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160581"/>
            <a:ext cx="2808312" cy="3766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99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VOCATIVO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672"/>
              </a:spcBef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pontuação incorreta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 produzir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diferenças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graves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sentido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oração: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Chico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estuda todos os capítulos do livro.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Chico,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estuda todos os capítulos do livro.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uário\JEC\Pictures\Aulas\Aulas\cebolinha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05064"/>
            <a:ext cx="324036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4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APOSTO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672"/>
              </a:spcBef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Aposto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um termo sempre de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 substantivo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explica, esclarece, desenvolve, resume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outro termo sintático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antecedente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Veja os exemplos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672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72"/>
              </a:spcBef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voltamos a estudar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minha namorada e eu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depois de dois anos (aposto do sujeito).</a:t>
            </a:r>
          </a:p>
          <a:p>
            <a:pPr algn="just">
              <a:lnSpc>
                <a:spcPct val="120000"/>
              </a:lnSpc>
              <a:spcBef>
                <a:spcPts val="672"/>
              </a:spcBef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Eles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 e Lisa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irmãos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(aposto do sujeito).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Usuário\JEC\Pictures\Aulas\Aulas\simpson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343401"/>
            <a:ext cx="3240359" cy="1780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22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APOSTO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672"/>
              </a:spcBef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Aposto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um termo sempre de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 substantivo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explica, esclarece, desenvolve, resume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outro termo sintático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antecedente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Veja os exemplos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672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72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é a famosa Madonna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cantora mais bem sucedida de todos os tempos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(aposto do predicativo do sujeito).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Aulas\Aulas\madonn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365104"/>
            <a:ext cx="2466975" cy="173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995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APOSTO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672"/>
              </a:spcBef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0000"/>
              </a:lnSpc>
              <a:spcBef>
                <a:spcPts val="672"/>
              </a:spcBef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fornece uma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informação adicional sobre o termo antecedente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sempre vem separado por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pontuação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(vírgula, dois-pontos, travessão ou parênteses).</a:t>
            </a:r>
          </a:p>
          <a:p>
            <a:pPr algn="just">
              <a:lnSpc>
                <a:spcPct val="110000"/>
              </a:lnSpc>
              <a:spcBef>
                <a:spcPts val="672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Carolina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uma ótima pessoa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seu amigo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idiota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estavam íntimos demais.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Aulas\Aulas\FamíliaAddam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226427"/>
            <a:ext cx="2808312" cy="186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38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2682</TotalTime>
  <Words>665</Words>
  <Application>Microsoft Office PowerPoint</Application>
  <PresentationFormat>Apresentação na tela (4:3)</PresentationFormat>
  <Paragraphs>143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APOSTO E VOCATIVO</vt:lpstr>
      <vt:lpstr>VOCATIVO</vt:lpstr>
      <vt:lpstr>VOCATIVO</vt:lpstr>
      <vt:lpstr>VOCATIVO</vt:lpstr>
      <vt:lpstr>VOCATIVO</vt:lpstr>
      <vt:lpstr>VOCATIVO</vt:lpstr>
      <vt:lpstr>APOSTO</vt:lpstr>
      <vt:lpstr>APOSTO</vt:lpstr>
      <vt:lpstr>APOSTO</vt:lpstr>
      <vt:lpstr>APOSTO</vt:lpstr>
      <vt:lpstr>APOSTO</vt:lpstr>
      <vt:lpstr>APOSTO</vt:lpstr>
      <vt:lpstr>APOSTO</vt:lpstr>
      <vt:lpstr>APOSTO</vt:lpstr>
      <vt:lpstr>APOSTO E VOCATIVO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Usuário</cp:lastModifiedBy>
  <cp:revision>305</cp:revision>
  <dcterms:created xsi:type="dcterms:W3CDTF">2018-05-26T12:30:19Z</dcterms:created>
  <dcterms:modified xsi:type="dcterms:W3CDTF">2020-04-28T13:49:50Z</dcterms:modified>
</cp:coreProperties>
</file>