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09" r:id="rId2"/>
    <p:sldId id="335" r:id="rId3"/>
    <p:sldId id="336" r:id="rId4"/>
    <p:sldId id="337" r:id="rId5"/>
    <p:sldId id="339" r:id="rId6"/>
    <p:sldId id="340" r:id="rId7"/>
    <p:sldId id="338" r:id="rId8"/>
    <p:sldId id="341" r:id="rId9"/>
    <p:sldId id="342" r:id="rId10"/>
    <p:sldId id="343" r:id="rId11"/>
    <p:sldId id="344" r:id="rId12"/>
    <p:sldId id="345" r:id="rId13"/>
    <p:sldId id="346" r:id="rId14"/>
    <p:sldId id="347" r:id="rId15"/>
    <p:sldId id="334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29" autoAdjust="0"/>
  </p:normalViewPr>
  <p:slideViewPr>
    <p:cSldViewPr>
      <p:cViewPr varScale="1">
        <p:scale>
          <a:sx n="107" d="100"/>
          <a:sy n="107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89A61-D953-432A-A8C1-89195B348630}" type="datetimeFigureOut">
              <a:rPr lang="pt-BR" smtClean="0"/>
              <a:pPr/>
              <a:t>28/04/2020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C5856-F7AF-4C67-BD0B-246E9C3985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878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28/04/2020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07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28/04/2020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31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28/04/2020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200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28/04/2020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529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28/04/2020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18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28/04/2020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405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28/04/2020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11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28/04/2020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17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28/04/2020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3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28/04/2020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927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28/04/2020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97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C963C-AECC-47CC-9C66-44AD8E024035}" type="datetimeFigureOut">
              <a:rPr lang="pt-BR" smtClean="0"/>
              <a:pPr/>
              <a:t>28/04/2020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307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APOSTO E VOCATIVO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Vocativo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termo usado para nos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dirigirmos a alguém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chamá-lo para conversa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ou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dizer alguma coisa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essa pessoa.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Usuário\JEC\Pictures\Aulas\Aulas\vocativo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140968"/>
            <a:ext cx="7634573" cy="2221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341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APOSTO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92500"/>
          </a:bodyPr>
          <a:lstStyle/>
          <a:p>
            <a:pPr algn="just">
              <a:lnSpc>
                <a:spcPct val="110000"/>
              </a:lnSpc>
              <a:spcBef>
                <a:spcPts val="672"/>
              </a:spcBef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Especificativo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geralmente exercido por um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substantivo próprio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sua função é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especificar a espécie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que pertence o substantivo antecedente. Não apresenta pontuação.</a:t>
            </a:r>
          </a:p>
          <a:p>
            <a:pPr algn="just">
              <a:lnSpc>
                <a:spcPct val="110000"/>
              </a:lnSpc>
              <a:spcBef>
                <a:spcPts val="672"/>
              </a:spcBef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A cidade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Porto Alegre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recebeu muitos visitantes. O presidente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Getúlio Vargas</a:t>
            </a:r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cometeu suicídio. </a:t>
            </a:r>
          </a:p>
          <a:p>
            <a:pPr marL="0" indent="0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2" name="Picture 2" descr="C:\Users\Usuário\JEC\Pictures\Aulas\Aulas\dilm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149080"/>
            <a:ext cx="2860105" cy="1903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303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APOSTO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01419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672"/>
              </a:spcBef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Recapitulativo</a:t>
            </a: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pt-BR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Resumitivo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exercido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um </a:t>
            </a: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pronome indefinido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serve para </a:t>
            </a: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resumir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ideias contidas em vários substantivos. Vem precedido de </a:t>
            </a: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vírgula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0000"/>
              </a:lnSpc>
              <a:spcBef>
                <a:spcPts val="672"/>
              </a:spcBef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Pais, amigos,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noivo</a:t>
            </a:r>
            <a:r>
              <a:rPr lang="pt-BR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ninguém</a:t>
            </a:r>
            <a:r>
              <a:rPr lang="pt-BR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conseguia animá-la. </a:t>
            </a:r>
          </a:p>
          <a:p>
            <a:pPr algn="just">
              <a:lnSpc>
                <a:spcPct val="110000"/>
              </a:lnSpc>
              <a:spcBef>
                <a:spcPts val="672"/>
              </a:spcBef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Doenças, problemas, baixo astral</a:t>
            </a:r>
            <a:r>
              <a:rPr lang="pt-BR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nada</a:t>
            </a:r>
            <a:r>
              <a:rPr lang="pt-BR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deixava Ana de mau humor.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6" name="Picture 2" descr="C:\Users\Usuário\JEC\Pictures\Aulas\Aulas\chapoli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5346" y="4437112"/>
            <a:ext cx="2543175" cy="168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702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APOSTO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algn="just">
              <a:spcBef>
                <a:spcPts val="672"/>
              </a:spcBef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Enumerativo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aparece depois de </a:t>
            </a: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dois-pontos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é empregado para </a:t>
            </a: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citar as ideias resumidas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em um substantivo antecedente.</a:t>
            </a:r>
          </a:p>
          <a:p>
            <a:pPr algn="just">
              <a:spcBef>
                <a:spcPts val="672"/>
              </a:spcBef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Foi ao mercado em busca disto: </a:t>
            </a:r>
            <a:r>
              <a:rPr lang="pt-BR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verduras, frutas e chocolate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672"/>
              </a:spcBef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Atenderemos a todos: </a:t>
            </a:r>
            <a:r>
              <a:rPr lang="pt-BR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homens, mulheres, velhos e crianças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0" name="Picture 2" descr="C:\Users\Usuário\JEC\Pictures\Aulas\Aulas\supermercad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2754" y="4221088"/>
            <a:ext cx="2114550" cy="197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653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APOSTO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algn="just">
              <a:spcBef>
                <a:spcPts val="672"/>
              </a:spcBef>
            </a:pP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Dica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Não confunda </a:t>
            </a: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aposto especificativo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 </a:t>
            </a: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adjunto adnominal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No </a:t>
            </a: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aposto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é </a:t>
            </a: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possível retirar a preposição antecedente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sem prejuízo do entendimento da oração. No </a:t>
            </a: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adjunto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retirada da preposição deixa a estrutura sem sentido. </a:t>
            </a:r>
            <a:endParaRPr lang="pt-B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72"/>
              </a:spcBef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A cidade </a:t>
            </a:r>
            <a:r>
              <a:rPr lang="pt-BR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Fortaleza</a:t>
            </a:r>
            <a:r>
              <a:rPr lang="pt-BR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quente. (Aposto)</a:t>
            </a:r>
          </a:p>
          <a:p>
            <a:pPr algn="just">
              <a:spcBef>
                <a:spcPts val="672"/>
              </a:spcBef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O clima </a:t>
            </a:r>
            <a:r>
              <a:rPr lang="pt-BR" sz="2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Fortaleza</a:t>
            </a:r>
            <a:r>
              <a:rPr lang="pt-BR" sz="2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quente. (AA)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Picture 2" descr="C:\Users\Usuário\JEC\Pictures\Aulas\Aulas\prai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588" y="4462631"/>
            <a:ext cx="2790825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364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APOSTO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92500"/>
          </a:bodyPr>
          <a:lstStyle/>
          <a:p>
            <a:pPr algn="just">
              <a:lnSpc>
                <a:spcPct val="120000"/>
              </a:lnSpc>
              <a:spcBef>
                <a:spcPts val="676"/>
              </a:spcBef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Dica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Não confunda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aposto especificativo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adjunto adnominal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aposto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é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possível retirar a preposição antecedente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sem prejuízo do entendimento da oração. No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adjunto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retirada da preposição deixa a estrutura sem sentido.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676"/>
              </a:spcBef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O estado </a:t>
            </a:r>
            <a:r>
              <a: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Rio Grande do Sul</a:t>
            </a:r>
            <a:r>
              <a:rPr lang="pt-B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 uma história longa. (Aposto) </a:t>
            </a:r>
          </a:p>
          <a:p>
            <a:pPr algn="just">
              <a:lnSpc>
                <a:spcPct val="120000"/>
              </a:lnSpc>
              <a:spcBef>
                <a:spcPts val="676"/>
              </a:spcBef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O nativo </a:t>
            </a:r>
            <a:r>
              <a:rPr lang="pt-BR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Rio Grande do Sul</a:t>
            </a:r>
            <a:r>
              <a:rPr lang="pt-BR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 uma história longa. (AA)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8" name="Picture 2" descr="C:\Users\Usuário\JEC\Pictures\Aulas\Aulas\cebolinha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892" y="4437111"/>
            <a:ext cx="1944216" cy="1763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147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explicativo retangular com cantos arredondados 1"/>
          <p:cNvSpPr/>
          <p:nvPr/>
        </p:nvSpPr>
        <p:spPr>
          <a:xfrm>
            <a:off x="899592" y="1700808"/>
            <a:ext cx="7560840" cy="2160240"/>
          </a:xfrm>
          <a:prstGeom prst="wedgeRoundRectCallout">
            <a:avLst>
              <a:gd name="adj1" fmla="val -1577"/>
              <a:gd name="adj2" fmla="val 76473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APOSTO E VOCATIVO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pt-BR" sz="7200" dirty="0" smtClean="0">
                <a:latin typeface="Segoe Print" panose="02000600000000000000" pitchFamily="2" charset="0"/>
                <a:cs typeface="Times New Roman" panose="02020603050405020304" pitchFamily="18" charset="0"/>
              </a:rPr>
              <a:t>Obrigado </a:t>
            </a:r>
            <a:r>
              <a:rPr lang="pt-BR" sz="7200" dirty="0" smtClean="0">
                <a:latin typeface="Segoe Print" panose="02000600000000000000" pitchFamily="2" charset="0"/>
                <a:cs typeface="Times New Roman" panose="02020603050405020304" pitchFamily="18" charset="0"/>
              </a:rPr>
              <a:t>pela atenção!</a:t>
            </a:r>
            <a:endParaRPr lang="pt-BR" sz="7200" dirty="0">
              <a:latin typeface="Segoe Print" panose="02000600000000000000" pitchFamily="2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4" name="Picture 2" descr="C:\Users\Usuário\JEC\Pictures\Aulas\Aulas\fofo1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664" y="4060556"/>
            <a:ext cx="1847544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76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VOCATIVO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Vocativo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termo usado para nos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dirigirmos a alguém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chamá-lo para conversa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ou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dizer alguma coisa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essa pessoa.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Usuário\JEC\Pictures\Aulas\Aulas\vocativo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91" y="3068960"/>
            <a:ext cx="7835507" cy="2710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601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VOCATIVO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672"/>
              </a:spcBef>
            </a:pP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Vocativo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Cebolinha</a:t>
            </a:r>
            <a:r>
              <a:rPr lang="pt-BR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me dirija mais a palavra.</a:t>
            </a: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Não vou com vocês</a:t>
            </a:r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pessoal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vem me buscar.</a:t>
            </a: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Parabéns</a:t>
            </a:r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Lucas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Picture 3" descr="C:\Users\Usuário\JEC\Pictures\Aulas\Aulas\cebolinha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512" y="417991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520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VOCATIVO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92500"/>
          </a:bodyPr>
          <a:lstStyle/>
          <a:p>
            <a:pPr algn="just">
              <a:lnSpc>
                <a:spcPct val="120000"/>
              </a:lnSpc>
              <a:spcBef>
                <a:spcPts val="672"/>
              </a:spcBef>
            </a:pP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Pontuação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É o único termo sintático que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pertence ao sujeito e ao predicado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Ele é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independente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por isso sempre aparece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isolado por vírgula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(s).</a:t>
            </a:r>
          </a:p>
          <a:p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Saiba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Mônica,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nunca peguei o seu coelho.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Vá tomar banho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Cascão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Usuário\JEC\Pictures\Aulas\Aulas\cebolinha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388" y="4437112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725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VOCATIVO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  <a:spcBef>
                <a:spcPts val="672"/>
              </a:spcBef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pontuação incorreta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 produzir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diferenças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graves de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sentido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oração: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Magali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curte a nossa página.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Magali,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curte a nossa página.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Users\Usuário\JEC\Pictures\Aulas\Aulas\cebolinha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160581"/>
            <a:ext cx="2808312" cy="3766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599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VOCATIVO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01419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672"/>
              </a:spcBef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pontuação incorreta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 produzir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diferenças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graves de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sentido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oração: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Chico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estuda todos os capítulos do livro.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Chico,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estuda todos os capítulos do livro.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C:\Users\Usuário\JEC\Pictures\Aulas\Aulas\cebolinha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005064"/>
            <a:ext cx="3240360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040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APOSTO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73427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  <a:spcBef>
                <a:spcPts val="672"/>
              </a:spcBef>
            </a:pP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Aposto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um termo sempre de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valor substantivo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explica, esclarece, desenvolve, resume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outro termo sintático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antecedente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Veja os exemplos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20000"/>
              </a:lnSpc>
              <a:spcBef>
                <a:spcPts val="672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672"/>
              </a:spcBef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Nós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voltamos a estudar</a:t>
            </a:r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minha namorada e eu</a:t>
            </a:r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depois de dois anos (aposto do sujeito).</a:t>
            </a:r>
          </a:p>
          <a:p>
            <a:pPr algn="just">
              <a:lnSpc>
                <a:spcPct val="120000"/>
              </a:lnSpc>
              <a:spcBef>
                <a:spcPts val="672"/>
              </a:spcBef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Eles</a:t>
            </a:r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Bart e Lisa</a:t>
            </a:r>
            <a:r>
              <a:rPr lang="pt-BR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são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irmãos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(aposto do sujeito).</a:t>
            </a:r>
          </a:p>
          <a:p>
            <a:pPr marL="0" indent="0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C:\Users\Usuário\JEC\Pictures\Aulas\Aulas\simpson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343401"/>
            <a:ext cx="3240359" cy="1780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122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APOSTO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  <a:spcBef>
                <a:spcPts val="672"/>
              </a:spcBef>
            </a:pP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Aposto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um termo sempre de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valor substantivo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explica, esclarece, desenvolve, resume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outro termo sintático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antecedente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Veja os exemplos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20000"/>
              </a:lnSpc>
              <a:spcBef>
                <a:spcPts val="672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672"/>
              </a:spcBef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 é a famosa Madonna </a:t>
            </a:r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cantora mais bem sucedida de todos os tempos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(aposto do predicativo do sujeito).</a:t>
            </a:r>
          </a:p>
          <a:p>
            <a:pPr marL="0" indent="0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C:\Users\Usuário\JEC\Pictures\Aulas\Aulas\madonn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365104"/>
            <a:ext cx="2466975" cy="1731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995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APOSTO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73427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  <a:spcBef>
                <a:spcPts val="672"/>
              </a:spcBef>
            </a:pP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Classificação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0000"/>
              </a:lnSpc>
              <a:spcBef>
                <a:spcPts val="672"/>
              </a:spcBef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Explicativo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fornece uma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informação adicional sobre o termo antecedente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sempre vem separado por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pontuação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(vírgula, dois-pontos, travessão ou parênteses).</a:t>
            </a:r>
          </a:p>
          <a:p>
            <a:pPr algn="just">
              <a:lnSpc>
                <a:spcPct val="110000"/>
              </a:lnSpc>
              <a:spcBef>
                <a:spcPts val="672"/>
              </a:spcBef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Carolina</a:t>
            </a:r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uma ótima pessoa</a:t>
            </a:r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seu amigo</a:t>
            </a:r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 idiota</a:t>
            </a:r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estavam íntimos demais.</a:t>
            </a:r>
          </a:p>
          <a:p>
            <a:pPr marL="0" indent="0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 descr="C:\Users\Usuário\JEC\Pictures\Aulas\Aulas\FamíliaAddam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226427"/>
            <a:ext cx="2808312" cy="186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38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2682</TotalTime>
  <Words>665</Words>
  <Application>Microsoft Office PowerPoint</Application>
  <PresentationFormat>Apresentação na tela (4:3)</PresentationFormat>
  <Paragraphs>143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APOSTO E VOCATIVO</vt:lpstr>
      <vt:lpstr>VOCATIVO</vt:lpstr>
      <vt:lpstr>VOCATIVO</vt:lpstr>
      <vt:lpstr>VOCATIVO</vt:lpstr>
      <vt:lpstr>VOCATIVO</vt:lpstr>
      <vt:lpstr>VOCATIVO</vt:lpstr>
      <vt:lpstr>APOSTO</vt:lpstr>
      <vt:lpstr>APOSTO</vt:lpstr>
      <vt:lpstr>APOSTO</vt:lpstr>
      <vt:lpstr>APOSTO</vt:lpstr>
      <vt:lpstr>APOSTO</vt:lpstr>
      <vt:lpstr>APOSTO</vt:lpstr>
      <vt:lpstr>APOSTO</vt:lpstr>
      <vt:lpstr>APOSTO</vt:lpstr>
      <vt:lpstr>APOSTO E VOCATIVO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PREVIDÊNCIA COMPLEMENTAR</dc:title>
  <dc:creator>Usuário</dc:creator>
  <cp:lastModifiedBy>Usuário</cp:lastModifiedBy>
  <cp:revision>305</cp:revision>
  <dcterms:created xsi:type="dcterms:W3CDTF">2018-05-26T12:30:19Z</dcterms:created>
  <dcterms:modified xsi:type="dcterms:W3CDTF">2020-04-28T13:49:50Z</dcterms:modified>
</cp:coreProperties>
</file>