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3" r:id="rId3"/>
    <p:sldId id="274" r:id="rId4"/>
    <p:sldId id="275" r:id="rId5"/>
    <p:sldId id="271" r:id="rId6"/>
    <p:sldId id="257" r:id="rId7"/>
    <p:sldId id="272" r:id="rId8"/>
    <p:sldId id="265" r:id="rId9"/>
    <p:sldId id="264" r:id="rId10"/>
    <p:sldId id="263" r:id="rId11"/>
    <p:sldId id="268" r:id="rId12"/>
    <p:sldId id="276" r:id="rId13"/>
    <p:sldId id="277" r:id="rId14"/>
    <p:sldId id="279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29" autoAdjust="0"/>
  </p:normalViewPr>
  <p:slideViewPr>
    <p:cSldViewPr>
      <p:cViewPr varScale="1">
        <p:scale>
          <a:sx n="48" d="100"/>
          <a:sy n="48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modo da: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Talvez eu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hoje.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você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loteria!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Comprarei uma mansão quando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ganhar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loteria.</a:t>
            </a: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uário\JEC\Pictures\Educandário\Imagens para aulas\subjuntiv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00561"/>
            <a:ext cx="1503611" cy="150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Subjuntivo - Conjugação: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2562631"/>
              </p:ext>
            </p:extLst>
          </p:nvPr>
        </p:nvGraphicFramePr>
        <p:xfrm>
          <a:off x="683568" y="2060846"/>
          <a:ext cx="7200800" cy="388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RDES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52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Correlação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uma frase, quando usamos um determinado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no subjuntivo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devemos usar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 tempo no indicativo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Observe: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 eu 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mais,  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conheceria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mundos  diferentes.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     Futuro do Pretérito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do Subjuntivo	           do Indicativo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2123728" y="371703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499992" y="371703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267744" y="3140968"/>
            <a:ext cx="2592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23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Correlação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outro exemplo: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 eu 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mais,   </a:t>
            </a: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conhecerei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mundos  diferentes.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	   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	      Futuro do Presente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Subjuntivo	          do Indicativo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1979712" y="285293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203414" y="285293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267744" y="2132856"/>
            <a:ext cx="2592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22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Empregue os verbos em parênteses no modo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Talvez eu __________ (gostar) de você.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Possivelmente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(ter) uma surpresa hoje.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Quando nós ______ (reformar) a casa, ficaremos sem dinheiro.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pessoas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(ser) mais valorizadas por todos.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Se eu _______ (andar) mais a pé, veria os problemas do bairro.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Tomara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calçadas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(ser) reformadas.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Talvez as pessoas ________ (perceber) a importância do voto.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Quero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ele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(continuar)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Se nós __________ (ler) as histórias de Machado, ficaremos encantados.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todos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(apreciar) os seus esforços!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4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Empregue os verbos em parênteses no modo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Que os alunos __________ (gostar) da minha apresentação!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os alunos __________ (escrever) poemas, seriam mais sensíveis.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Quando os alunos ______ (declamar) os poemas, o professor ficará encantado.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os alunos não __________ (gostar) de livros, não participariam dessa atividade tão ativamente.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a professora _______ (ler) mais em sala, os educandos prestariam mais atenção.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2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Empregue os verbos em parênteses no modo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Talvez 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(gostar) de você.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Possivelmente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(ter) uma surpresa hoje.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Quando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reformarmos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(reformar) a casa, ficaremos sem dinheiro.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pessoas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(ser) mais valorizadas por todos.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Se 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andasse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(andar) mais a pé, veria os problemas do bairro.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Tomara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calçadas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(ser) reformadas.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Talvez as pessoas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percebam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(perceber) a importância do voto.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Quero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ele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(continuar)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Se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(ler) as histórias de Machado, ficaremos encantados.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todos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apreciem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(apreciar) os seus esforços!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2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Empregue os verbos em parênteses no modo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Que os alunos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(gostar) da minha apresentação!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os alunos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escrevessem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(escrever) poemas, seriam mais sensíveis.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Quando os alunos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declamarem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(declamar) os poemas, o professor ficará encantado.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os alunos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gostassem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(gostar) de livros, não participariam dessa atividade tão ativamente.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 a professora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(ler) mais em sala, os educandos prestariam mais atenção.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1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Indique o sentido expresso pelos verbos no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dúvida, possibilidade, condição, desejo, hipótese.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Se eu tiver saúde, tudo será bom.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Se eu fosse uma formiga, não teria os problemas humanos.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É possível sermos mais felizes.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 eu tiver mais amigos, serei mais feliz?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Tomara que todos os humanos sejam mais felizes.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Que o Brasil melhore nesta eleição!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Se eu fosse um pássaro, nunca mais voltaria para o chão.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Talvez as pessoas reconheçam o meu valor.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Se Maria receber uma promoção, casará em breve.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6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Indique o sentido expresso pelos verbos no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dúvida, possibilidade, condição, desejo, hipótese.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Se eu tiver saúde, tudo será bom.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Se eu fosse uma formiga, não teria os problemas humanos.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É possível sermos mais felizes.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 eu tiver mais amigos, serei mais feliz?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Tomara que todos os humanos sejam mais felizes.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Que o Brasil melhore nesta eleição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Se eu fosse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ave,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nunca mais voltaria para o chão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Talvez as pessoas reconheçam o meu valor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Se Maria receber uma promoção, casará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Condição.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3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Complete as frases com os verbos em parênteses, empregando-os no modo indicativo a fim de manter a correlação verbal.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Quando a população tiver paz, todos _______ (ser)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felizes.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Se as pessoas fossem mais generosas,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(estar) melhor.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Se todos 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amassem mais, o mundo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(ter) menos sofrimento.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 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tiver esperança,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(fazer) os outros mais felizes. (fazer)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Se 66% 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consumissem algum chocolate nos últimos sete dias, _______ (ter) sua taxa de açúcar no sangue alterada.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as pessoas fossem menos egoístas,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(ficar) melhor.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Se eu pudesse,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(nadar) todos os dias.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Quando crescermos,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(participar) ativamente das eleições.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estudassem mais,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(passar) nas melhores universidades.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2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 de conjugação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Sempre conjugue os tempos do subjuntivo com as palavras: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(presente): 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escrevamos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escrevais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escrevam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qu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84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Complete as frases com os verbos em parênteses, empregando-os no modo indicativo a fim de manter a correlação verbal.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Quando a população tiver paz, todos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(ser)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as pessoas fossem mais generosas, o mundo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(estar) melhor.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 todos se amassem mais, o mundo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(ter) menos sofrimento.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 eu tiver esperança,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farei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(fazer) os outros mais felizes. (fazer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 66% dos brasileiros consumissem algum chocolate nos últimos sete dias,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sua taxa de açúcar no sangue alterada.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Se as pessoas fossem menos egoístas, o mundo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(ficar) melhor.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Se eu pudesse,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(nadar) todos os dias.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Quando crescermos,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participaremos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(participar) ativamente das eleições.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Se estudassem mais,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passariam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(passar) nas melhores universidades.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9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Mapofei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Pôr os verbos seguintes no presente do subjuntivo, começando a frase com as palavras: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preciso que nós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Nascer: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Divertir-se: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Cantar: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1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Mapofei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Pôr os verbos seguintes no presente do subjuntivo, começando a frase com as palavras: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preciso que nós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Nascer: nasçamos.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Ver: vejamos.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Divertir-se: divirtamos.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Cantar: cantemos.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2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 o tempo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 (passar – 3ª pessoa do singular do presente 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 a semana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(acabar - 3ª pessoa do singular do presente do subjuntivo)</a:t>
            </a:r>
          </a:p>
          <a:p>
            <a:pPr marL="0" indent="0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eu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ver de novo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(poder - 3ª pessoa do singular do presente do subjuntivo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 o tempo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(voar - 3ª pessoa do singular do presente do subjuntivo)</a:t>
            </a:r>
          </a:p>
          <a:p>
            <a:pPr marL="0" indent="0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você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(retornar - 3ª pessoa do singular do presente do subjuntivo)</a:t>
            </a:r>
          </a:p>
          <a:p>
            <a:pPr marL="0" indent="0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eu _________ te abraçar (...)”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(poder - 3ª pessoa do singular do presente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N”, Nando Reis)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sequência que preenche corretamente a letra da música é: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passe – acabe – possa – voe – retorne – possa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passar- acabar – poder – voar – retornar – poder.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passa – acaba – possa – voa – retorna – possa.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passe – acaba – possa – voa – retorne – poder.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passasse – acabasse – pudesse – voasse – retornasse – pudesse.</a:t>
            </a:r>
          </a:p>
          <a:p>
            <a:pPr marL="0" indent="0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frase em que está correta a correlação verbal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Se você trabalhasse, tinha mais dinheiro.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você trabalhasse, teria mais dinheiro.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 você trabalhar, tinha mais dinheiro.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 você trabalha, teria mais dinheiro.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 você trabalhasse, tivesse mais dinheiro.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0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Cefet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-MG) Empregou-se o verbo no futuro do subjuntivo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...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afrontava os perigos (...) para vir vê-la à cidade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 dia a civilização ganhar essa paragem longínqua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Continuaram ainda a dialogar com certo azedume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Tinha-me esquecido de contar-lhe que eu fizera uma promessa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encontrei o faroleiro ocupado em polir os metais da lanterna.</a:t>
            </a:r>
          </a:p>
          <a:p>
            <a:pPr marL="0" indent="0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1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(UFMG) Em todas as alternativas, a lacuna pode ser preenchida com o verbo indicado entre parênteses, no subjuntivo, exceto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Olhou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 cão, enquanto esperava que lhe _______ a porta (abrir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foi que aquela criatura não ________ com franqueza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(proceder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preciso que uma pessoa se ________ para encurtar a despesa. (trancar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 de luxo, minha filha, será o que Deus ________. (querer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isso me ______ possível, procuraria a roupa. (ser)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0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Uma das alternativas abaixo está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quanto à correspondência no emprego dos tempos verbais. Assinale-a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arrumara carona, chegou cedo à cidade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tivesse arrumado carona, chegaria cedo à cidade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arrume carona, chegará tarde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tenha arrumado carona, chegou tarde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arrumar carona, chegaria cedo à cidade.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(MED – SANTOS) Assinale a frase inteiramente correta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Se você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requisesse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seu advogado intervisse, talvez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reavesse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todos os seus bens.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você requeresse e seu advogado interviesse, talvez reouvesse todos os seus bens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 Se você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requizesse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seu advogado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talvez reaveria todos os seus bens.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 você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requisesse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seu advogado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talvez reaveria todos os seus bens.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 você requeresse e seu advogado intervisse, talvez reouvesse todos os seus bens.</a:t>
            </a: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2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 de conjugação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Sempre conjugue os tempos do subjuntivo com as palavras: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(pretérito):    Se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escrevesse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escrevesses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escrevesse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escrevêssemos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escrevêsseis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escrevessem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345" y="3645024"/>
            <a:ext cx="2541907" cy="198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75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 de conjugação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Sempre conjugue os tempos do subjuntivo com as palavras: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(futuro):    Quando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escreveres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escrevermos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vós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escreverdes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escreverem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romance.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quan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2448272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14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do Subjuntivo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incerto no presente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Talvez você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cansada de trabalhar. 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 você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consiga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aquele emprego!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boa prov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3962746" cy="19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0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do Subjuntivo – Conjugação: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1013767"/>
              </p:ext>
            </p:extLst>
          </p:nvPr>
        </p:nvGraphicFramePr>
        <p:xfrm>
          <a:off x="683568" y="1988841"/>
          <a:ext cx="7920880" cy="39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1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do Subjuntivo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qual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dependia para ocorrer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saísse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cedo, não chegaria atrasado.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fosse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pássaro, poderia voar.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Users\Usuário\JEC\Pictures\Educandário\Imagens para aulas\passa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8746" y="3933056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03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25735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836712"/>
            <a:ext cx="8280970" cy="528945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Imperfeito do Subjuntivo – Conjugação: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6850309"/>
              </p:ext>
            </p:extLst>
          </p:nvPr>
        </p:nvGraphicFramePr>
        <p:xfrm>
          <a:off x="683568" y="1628799"/>
          <a:ext cx="7704856" cy="43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isse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Vendê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Vendê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36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Subjuntivo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Subjuntivo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 futura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serei professor.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loteria, viajarei pelo mundo todo.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Usuário\JEC\Pictures\Educandário\Imagens para aulas\boaprov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6492" y="3645024"/>
            <a:ext cx="2250590" cy="225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7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1930</Words>
  <Application>Microsoft Office PowerPoint</Application>
  <PresentationFormat>Apresentação na tela (4:3)</PresentationFormat>
  <Paragraphs>370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Verbos – Modo Subjuntivo</vt:lpstr>
      <vt:lpstr>Correlação Verbal</vt:lpstr>
      <vt:lpstr>Correlação Verbal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Gestao03</cp:lastModifiedBy>
  <cp:revision>200</cp:revision>
  <dcterms:created xsi:type="dcterms:W3CDTF">2018-05-26T12:30:19Z</dcterms:created>
  <dcterms:modified xsi:type="dcterms:W3CDTF">2018-08-23T14:32:37Z</dcterms:modified>
</cp:coreProperties>
</file>