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4" r:id="rId9"/>
    <p:sldId id="263" r:id="rId10"/>
    <p:sldId id="266" r:id="rId11"/>
    <p:sldId id="268" r:id="rId12"/>
    <p:sldId id="267" r:id="rId13"/>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87" d="100"/>
          <a:sy n="87" d="100"/>
        </p:scale>
        <p:origin x="612"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5A395A4-DD77-48A7-BD05-539DD7B492DC}"/>
              </a:ext>
            </a:extLst>
          </p:cNvPr>
          <p:cNvSpPr>
            <a:spLocks noGrp="1"/>
          </p:cNvSpPr>
          <p:nvPr>
            <p:ph type="ctrTitle"/>
          </p:nvPr>
        </p:nvSpPr>
        <p:spPr>
          <a:xfrm>
            <a:off x="1524000" y="1122363"/>
            <a:ext cx="9144000" cy="2387600"/>
          </a:xfrm>
        </p:spPr>
        <p:txBody>
          <a:bodyPr anchor="b"/>
          <a:lstStyle>
            <a:lvl1pPr algn="ctr">
              <a:defRPr sz="6000"/>
            </a:lvl1pPr>
          </a:lstStyle>
          <a:p>
            <a:r>
              <a:rPr lang="pt-BR"/>
              <a:t>Clique para editar o título Mestre</a:t>
            </a:r>
          </a:p>
        </p:txBody>
      </p:sp>
      <p:sp>
        <p:nvSpPr>
          <p:cNvPr id="3" name="Subtítulo 2">
            <a:extLst>
              <a:ext uri="{FF2B5EF4-FFF2-40B4-BE49-F238E27FC236}">
                <a16:creationId xmlns:a16="http://schemas.microsoft.com/office/drawing/2014/main" id="{B7AD8941-3D8A-411F-8408-8B610378415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p>
        </p:txBody>
      </p:sp>
      <p:sp>
        <p:nvSpPr>
          <p:cNvPr id="4" name="Espaço Reservado para Data 3">
            <a:extLst>
              <a:ext uri="{FF2B5EF4-FFF2-40B4-BE49-F238E27FC236}">
                <a16:creationId xmlns:a16="http://schemas.microsoft.com/office/drawing/2014/main" id="{79BD1A29-11ED-4156-A4CD-DE2EC94D3B47}"/>
              </a:ext>
            </a:extLst>
          </p:cNvPr>
          <p:cNvSpPr>
            <a:spLocks noGrp="1"/>
          </p:cNvSpPr>
          <p:nvPr>
            <p:ph type="dt" sz="half" idx="10"/>
          </p:nvPr>
        </p:nvSpPr>
        <p:spPr/>
        <p:txBody>
          <a:bodyPr/>
          <a:lstStyle/>
          <a:p>
            <a:fld id="{A7576D88-E098-4F6C-A732-C068B760D5CD}" type="datetimeFigureOut">
              <a:rPr lang="pt-BR" smtClean="0"/>
              <a:t>21/08/2025</a:t>
            </a:fld>
            <a:endParaRPr lang="pt-BR"/>
          </a:p>
        </p:txBody>
      </p:sp>
      <p:sp>
        <p:nvSpPr>
          <p:cNvPr id="5" name="Espaço Reservado para Rodapé 4">
            <a:extLst>
              <a:ext uri="{FF2B5EF4-FFF2-40B4-BE49-F238E27FC236}">
                <a16:creationId xmlns:a16="http://schemas.microsoft.com/office/drawing/2014/main" id="{0AAF548A-EEFB-472A-82A1-3D6B8AA32A02}"/>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EA2CD4DF-5FB3-47B1-BC48-ACC116373D0E}"/>
              </a:ext>
            </a:extLst>
          </p:cNvPr>
          <p:cNvSpPr>
            <a:spLocks noGrp="1"/>
          </p:cNvSpPr>
          <p:nvPr>
            <p:ph type="sldNum" sz="quarter" idx="12"/>
          </p:nvPr>
        </p:nvSpPr>
        <p:spPr/>
        <p:txBody>
          <a:bodyPr/>
          <a:lstStyle/>
          <a:p>
            <a:fld id="{9CC558D3-FA3F-4007-AC4A-835A0F8E3F6E}" type="slidenum">
              <a:rPr lang="pt-BR" smtClean="0"/>
              <a:t>‹nº›</a:t>
            </a:fld>
            <a:endParaRPr lang="pt-BR"/>
          </a:p>
        </p:txBody>
      </p:sp>
    </p:spTree>
    <p:extLst>
      <p:ext uri="{BB962C8B-B14F-4D97-AF65-F5344CB8AC3E}">
        <p14:creationId xmlns:p14="http://schemas.microsoft.com/office/powerpoint/2010/main" val="22959386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1DD8537-F5FF-44AE-B637-ACD3C44E18B9}"/>
              </a:ext>
            </a:extLst>
          </p:cNvPr>
          <p:cNvSpPr>
            <a:spLocks noGrp="1"/>
          </p:cNvSpPr>
          <p:nvPr>
            <p:ph type="title"/>
          </p:nvPr>
        </p:nvSpPr>
        <p:spPr/>
        <p:txBody>
          <a:bodyPr/>
          <a:lstStyle/>
          <a:p>
            <a:r>
              <a:rPr lang="pt-BR"/>
              <a:t>Clique para editar o título Mestre</a:t>
            </a:r>
          </a:p>
        </p:txBody>
      </p:sp>
      <p:sp>
        <p:nvSpPr>
          <p:cNvPr id="3" name="Espaço Reservado para Texto Vertical 2">
            <a:extLst>
              <a:ext uri="{FF2B5EF4-FFF2-40B4-BE49-F238E27FC236}">
                <a16:creationId xmlns:a16="http://schemas.microsoft.com/office/drawing/2014/main" id="{F7B69C17-9643-4A89-82EE-ACEF3A90C45D}"/>
              </a:ext>
            </a:extLst>
          </p:cNvPr>
          <p:cNvSpPr>
            <a:spLocks noGrp="1"/>
          </p:cNvSpPr>
          <p:nvPr>
            <p:ph type="body" orient="vert" idx="1"/>
          </p:nvPr>
        </p:nvSpPr>
        <p:spPr/>
        <p:txBody>
          <a:bodyPr vert="eaVert"/>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C840E275-817B-4111-B277-F44B8BA6AC30}"/>
              </a:ext>
            </a:extLst>
          </p:cNvPr>
          <p:cNvSpPr>
            <a:spLocks noGrp="1"/>
          </p:cNvSpPr>
          <p:nvPr>
            <p:ph type="dt" sz="half" idx="10"/>
          </p:nvPr>
        </p:nvSpPr>
        <p:spPr/>
        <p:txBody>
          <a:bodyPr/>
          <a:lstStyle/>
          <a:p>
            <a:fld id="{A7576D88-E098-4F6C-A732-C068B760D5CD}" type="datetimeFigureOut">
              <a:rPr lang="pt-BR" smtClean="0"/>
              <a:t>21/08/2025</a:t>
            </a:fld>
            <a:endParaRPr lang="pt-BR"/>
          </a:p>
        </p:txBody>
      </p:sp>
      <p:sp>
        <p:nvSpPr>
          <p:cNvPr id="5" name="Espaço Reservado para Rodapé 4">
            <a:extLst>
              <a:ext uri="{FF2B5EF4-FFF2-40B4-BE49-F238E27FC236}">
                <a16:creationId xmlns:a16="http://schemas.microsoft.com/office/drawing/2014/main" id="{B2D0A6EA-DF0C-434D-A399-B7DA0FC8499C}"/>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8E4C3F36-EFFB-48A9-BC9E-947A6FEB1A54}"/>
              </a:ext>
            </a:extLst>
          </p:cNvPr>
          <p:cNvSpPr>
            <a:spLocks noGrp="1"/>
          </p:cNvSpPr>
          <p:nvPr>
            <p:ph type="sldNum" sz="quarter" idx="12"/>
          </p:nvPr>
        </p:nvSpPr>
        <p:spPr/>
        <p:txBody>
          <a:bodyPr/>
          <a:lstStyle/>
          <a:p>
            <a:fld id="{9CC558D3-FA3F-4007-AC4A-835A0F8E3F6E}" type="slidenum">
              <a:rPr lang="pt-BR" smtClean="0"/>
              <a:t>‹nº›</a:t>
            </a:fld>
            <a:endParaRPr lang="pt-BR"/>
          </a:p>
        </p:txBody>
      </p:sp>
    </p:spTree>
    <p:extLst>
      <p:ext uri="{BB962C8B-B14F-4D97-AF65-F5344CB8AC3E}">
        <p14:creationId xmlns:p14="http://schemas.microsoft.com/office/powerpoint/2010/main" val="15432951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4D470CA5-CB9F-4A37-881A-9383C10EAC37}"/>
              </a:ext>
            </a:extLst>
          </p:cNvPr>
          <p:cNvSpPr>
            <a:spLocks noGrp="1"/>
          </p:cNvSpPr>
          <p:nvPr>
            <p:ph type="title" orient="vert"/>
          </p:nvPr>
        </p:nvSpPr>
        <p:spPr>
          <a:xfrm>
            <a:off x="8724900" y="365125"/>
            <a:ext cx="2628900" cy="5811838"/>
          </a:xfrm>
        </p:spPr>
        <p:txBody>
          <a:bodyPr vert="eaVert"/>
          <a:lstStyle/>
          <a:p>
            <a:r>
              <a:rPr lang="pt-BR"/>
              <a:t>Clique para editar o título Mestre</a:t>
            </a:r>
          </a:p>
        </p:txBody>
      </p:sp>
      <p:sp>
        <p:nvSpPr>
          <p:cNvPr id="3" name="Espaço Reservado para Texto Vertical 2">
            <a:extLst>
              <a:ext uri="{FF2B5EF4-FFF2-40B4-BE49-F238E27FC236}">
                <a16:creationId xmlns:a16="http://schemas.microsoft.com/office/drawing/2014/main" id="{9E830432-C183-4DB7-86C0-C3EB10C5E4C5}"/>
              </a:ext>
            </a:extLst>
          </p:cNvPr>
          <p:cNvSpPr>
            <a:spLocks noGrp="1"/>
          </p:cNvSpPr>
          <p:nvPr>
            <p:ph type="body" orient="vert" idx="1"/>
          </p:nvPr>
        </p:nvSpPr>
        <p:spPr>
          <a:xfrm>
            <a:off x="838200" y="365125"/>
            <a:ext cx="7734300" cy="5811838"/>
          </a:xfrm>
        </p:spPr>
        <p:txBody>
          <a:bodyPr vert="eaVert"/>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2BE66F87-51D4-4962-B17E-09D9D8CC2D51}"/>
              </a:ext>
            </a:extLst>
          </p:cNvPr>
          <p:cNvSpPr>
            <a:spLocks noGrp="1"/>
          </p:cNvSpPr>
          <p:nvPr>
            <p:ph type="dt" sz="half" idx="10"/>
          </p:nvPr>
        </p:nvSpPr>
        <p:spPr/>
        <p:txBody>
          <a:bodyPr/>
          <a:lstStyle/>
          <a:p>
            <a:fld id="{A7576D88-E098-4F6C-A732-C068B760D5CD}" type="datetimeFigureOut">
              <a:rPr lang="pt-BR" smtClean="0"/>
              <a:t>21/08/2025</a:t>
            </a:fld>
            <a:endParaRPr lang="pt-BR"/>
          </a:p>
        </p:txBody>
      </p:sp>
      <p:sp>
        <p:nvSpPr>
          <p:cNvPr id="5" name="Espaço Reservado para Rodapé 4">
            <a:extLst>
              <a:ext uri="{FF2B5EF4-FFF2-40B4-BE49-F238E27FC236}">
                <a16:creationId xmlns:a16="http://schemas.microsoft.com/office/drawing/2014/main" id="{ACB543BC-BC8C-4FEF-BD41-4834BCCDF48D}"/>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216EAC09-3971-44CB-AB7F-DE074FD2C57C}"/>
              </a:ext>
            </a:extLst>
          </p:cNvPr>
          <p:cNvSpPr>
            <a:spLocks noGrp="1"/>
          </p:cNvSpPr>
          <p:nvPr>
            <p:ph type="sldNum" sz="quarter" idx="12"/>
          </p:nvPr>
        </p:nvSpPr>
        <p:spPr/>
        <p:txBody>
          <a:bodyPr/>
          <a:lstStyle/>
          <a:p>
            <a:fld id="{9CC558D3-FA3F-4007-AC4A-835A0F8E3F6E}" type="slidenum">
              <a:rPr lang="pt-BR" smtClean="0"/>
              <a:t>‹nº›</a:t>
            </a:fld>
            <a:endParaRPr lang="pt-BR"/>
          </a:p>
        </p:txBody>
      </p:sp>
    </p:spTree>
    <p:extLst>
      <p:ext uri="{BB962C8B-B14F-4D97-AF65-F5344CB8AC3E}">
        <p14:creationId xmlns:p14="http://schemas.microsoft.com/office/powerpoint/2010/main" val="18506996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DB96B07-7DD1-4D7F-A4E7-415AC4B563BB}"/>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E6F26BDE-0D8F-452F-863D-950F0E31C9F4}"/>
              </a:ext>
            </a:extLst>
          </p:cNvPr>
          <p:cNvSpPr>
            <a:spLocks noGrp="1"/>
          </p:cNvSpPr>
          <p:nvPr>
            <p:ph idx="1"/>
          </p:nvPr>
        </p:nvSpPr>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9FC9267B-AD6F-439F-91B8-784037CF0C0D}"/>
              </a:ext>
            </a:extLst>
          </p:cNvPr>
          <p:cNvSpPr>
            <a:spLocks noGrp="1"/>
          </p:cNvSpPr>
          <p:nvPr>
            <p:ph type="dt" sz="half" idx="10"/>
          </p:nvPr>
        </p:nvSpPr>
        <p:spPr/>
        <p:txBody>
          <a:bodyPr/>
          <a:lstStyle/>
          <a:p>
            <a:fld id="{A7576D88-E098-4F6C-A732-C068B760D5CD}" type="datetimeFigureOut">
              <a:rPr lang="pt-BR" smtClean="0"/>
              <a:t>21/08/2025</a:t>
            </a:fld>
            <a:endParaRPr lang="pt-BR"/>
          </a:p>
        </p:txBody>
      </p:sp>
      <p:sp>
        <p:nvSpPr>
          <p:cNvPr id="5" name="Espaço Reservado para Rodapé 4">
            <a:extLst>
              <a:ext uri="{FF2B5EF4-FFF2-40B4-BE49-F238E27FC236}">
                <a16:creationId xmlns:a16="http://schemas.microsoft.com/office/drawing/2014/main" id="{410C96A6-1DF8-4BE5-8F99-9FD743D21299}"/>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2EAB0FD7-01B0-44C8-978C-9D3C4ABF2781}"/>
              </a:ext>
            </a:extLst>
          </p:cNvPr>
          <p:cNvSpPr>
            <a:spLocks noGrp="1"/>
          </p:cNvSpPr>
          <p:nvPr>
            <p:ph type="sldNum" sz="quarter" idx="12"/>
          </p:nvPr>
        </p:nvSpPr>
        <p:spPr/>
        <p:txBody>
          <a:bodyPr/>
          <a:lstStyle/>
          <a:p>
            <a:fld id="{9CC558D3-FA3F-4007-AC4A-835A0F8E3F6E}" type="slidenum">
              <a:rPr lang="pt-BR" smtClean="0"/>
              <a:t>‹nº›</a:t>
            </a:fld>
            <a:endParaRPr lang="pt-BR"/>
          </a:p>
        </p:txBody>
      </p:sp>
    </p:spTree>
    <p:extLst>
      <p:ext uri="{BB962C8B-B14F-4D97-AF65-F5344CB8AC3E}">
        <p14:creationId xmlns:p14="http://schemas.microsoft.com/office/powerpoint/2010/main" val="32538724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F67434D-B59C-4008-9427-255CF24E9F53}"/>
              </a:ext>
            </a:extLst>
          </p:cNvPr>
          <p:cNvSpPr>
            <a:spLocks noGrp="1"/>
          </p:cNvSpPr>
          <p:nvPr>
            <p:ph type="title"/>
          </p:nvPr>
        </p:nvSpPr>
        <p:spPr>
          <a:xfrm>
            <a:off x="831850" y="1709738"/>
            <a:ext cx="10515600" cy="2852737"/>
          </a:xfrm>
        </p:spPr>
        <p:txBody>
          <a:bodyPr anchor="b"/>
          <a:lstStyle>
            <a:lvl1pPr>
              <a:defRPr sz="6000"/>
            </a:lvl1pPr>
          </a:lstStyle>
          <a:p>
            <a:r>
              <a:rPr lang="pt-BR"/>
              <a:t>Clique para editar o título Mestre</a:t>
            </a:r>
          </a:p>
        </p:txBody>
      </p:sp>
      <p:sp>
        <p:nvSpPr>
          <p:cNvPr id="3" name="Espaço Reservado para Texto 2">
            <a:extLst>
              <a:ext uri="{FF2B5EF4-FFF2-40B4-BE49-F238E27FC236}">
                <a16:creationId xmlns:a16="http://schemas.microsoft.com/office/drawing/2014/main" id="{E796B3DA-94BB-479A-9542-41DB75F002B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a:t>Editar estilos de texto Mestre</a:t>
            </a:r>
          </a:p>
        </p:txBody>
      </p:sp>
      <p:sp>
        <p:nvSpPr>
          <p:cNvPr id="4" name="Espaço Reservado para Data 3">
            <a:extLst>
              <a:ext uri="{FF2B5EF4-FFF2-40B4-BE49-F238E27FC236}">
                <a16:creationId xmlns:a16="http://schemas.microsoft.com/office/drawing/2014/main" id="{C9EC905F-2325-4A28-92B8-AEC72CA28367}"/>
              </a:ext>
            </a:extLst>
          </p:cNvPr>
          <p:cNvSpPr>
            <a:spLocks noGrp="1"/>
          </p:cNvSpPr>
          <p:nvPr>
            <p:ph type="dt" sz="half" idx="10"/>
          </p:nvPr>
        </p:nvSpPr>
        <p:spPr/>
        <p:txBody>
          <a:bodyPr/>
          <a:lstStyle/>
          <a:p>
            <a:fld id="{A7576D88-E098-4F6C-A732-C068B760D5CD}" type="datetimeFigureOut">
              <a:rPr lang="pt-BR" smtClean="0"/>
              <a:t>21/08/2025</a:t>
            </a:fld>
            <a:endParaRPr lang="pt-BR"/>
          </a:p>
        </p:txBody>
      </p:sp>
      <p:sp>
        <p:nvSpPr>
          <p:cNvPr id="5" name="Espaço Reservado para Rodapé 4">
            <a:extLst>
              <a:ext uri="{FF2B5EF4-FFF2-40B4-BE49-F238E27FC236}">
                <a16:creationId xmlns:a16="http://schemas.microsoft.com/office/drawing/2014/main" id="{CFF295AE-2EFD-43D7-B1EE-210229429DE4}"/>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E9F4CE03-0C8A-4329-AA1F-3A125D213902}"/>
              </a:ext>
            </a:extLst>
          </p:cNvPr>
          <p:cNvSpPr>
            <a:spLocks noGrp="1"/>
          </p:cNvSpPr>
          <p:nvPr>
            <p:ph type="sldNum" sz="quarter" idx="12"/>
          </p:nvPr>
        </p:nvSpPr>
        <p:spPr/>
        <p:txBody>
          <a:bodyPr/>
          <a:lstStyle/>
          <a:p>
            <a:fld id="{9CC558D3-FA3F-4007-AC4A-835A0F8E3F6E}" type="slidenum">
              <a:rPr lang="pt-BR" smtClean="0"/>
              <a:t>‹nº›</a:t>
            </a:fld>
            <a:endParaRPr lang="pt-BR"/>
          </a:p>
        </p:txBody>
      </p:sp>
    </p:spTree>
    <p:extLst>
      <p:ext uri="{BB962C8B-B14F-4D97-AF65-F5344CB8AC3E}">
        <p14:creationId xmlns:p14="http://schemas.microsoft.com/office/powerpoint/2010/main" val="32330915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04B3FCE-A90A-40F3-B877-ECEE5A45AC9A}"/>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C690ACCE-0555-4C0C-818F-B2AFD06ADE06}"/>
              </a:ext>
            </a:extLst>
          </p:cNvPr>
          <p:cNvSpPr>
            <a:spLocks noGrp="1"/>
          </p:cNvSpPr>
          <p:nvPr>
            <p:ph sz="half" idx="1"/>
          </p:nvPr>
        </p:nvSpPr>
        <p:spPr>
          <a:xfrm>
            <a:off x="838200" y="1825625"/>
            <a:ext cx="5181600" cy="435133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a:extLst>
              <a:ext uri="{FF2B5EF4-FFF2-40B4-BE49-F238E27FC236}">
                <a16:creationId xmlns:a16="http://schemas.microsoft.com/office/drawing/2014/main" id="{AE8BDEE4-EC5E-47EF-80B5-8352337C4738}"/>
              </a:ext>
            </a:extLst>
          </p:cNvPr>
          <p:cNvSpPr>
            <a:spLocks noGrp="1"/>
          </p:cNvSpPr>
          <p:nvPr>
            <p:ph sz="half" idx="2"/>
          </p:nvPr>
        </p:nvSpPr>
        <p:spPr>
          <a:xfrm>
            <a:off x="6172200" y="1825625"/>
            <a:ext cx="5181600" cy="435133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a:extLst>
              <a:ext uri="{FF2B5EF4-FFF2-40B4-BE49-F238E27FC236}">
                <a16:creationId xmlns:a16="http://schemas.microsoft.com/office/drawing/2014/main" id="{455F46E2-7128-4D27-9BCF-DDF6E5C88643}"/>
              </a:ext>
            </a:extLst>
          </p:cNvPr>
          <p:cNvSpPr>
            <a:spLocks noGrp="1"/>
          </p:cNvSpPr>
          <p:nvPr>
            <p:ph type="dt" sz="half" idx="10"/>
          </p:nvPr>
        </p:nvSpPr>
        <p:spPr/>
        <p:txBody>
          <a:bodyPr/>
          <a:lstStyle/>
          <a:p>
            <a:fld id="{A7576D88-E098-4F6C-A732-C068B760D5CD}" type="datetimeFigureOut">
              <a:rPr lang="pt-BR" smtClean="0"/>
              <a:t>21/08/2025</a:t>
            </a:fld>
            <a:endParaRPr lang="pt-BR"/>
          </a:p>
        </p:txBody>
      </p:sp>
      <p:sp>
        <p:nvSpPr>
          <p:cNvPr id="6" name="Espaço Reservado para Rodapé 5">
            <a:extLst>
              <a:ext uri="{FF2B5EF4-FFF2-40B4-BE49-F238E27FC236}">
                <a16:creationId xmlns:a16="http://schemas.microsoft.com/office/drawing/2014/main" id="{612B35A9-8C8B-46E0-8D1D-A7BBA0EBBCBB}"/>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1446DAB2-279E-43D3-AB89-3DEBB00E863F}"/>
              </a:ext>
            </a:extLst>
          </p:cNvPr>
          <p:cNvSpPr>
            <a:spLocks noGrp="1"/>
          </p:cNvSpPr>
          <p:nvPr>
            <p:ph type="sldNum" sz="quarter" idx="12"/>
          </p:nvPr>
        </p:nvSpPr>
        <p:spPr/>
        <p:txBody>
          <a:bodyPr/>
          <a:lstStyle/>
          <a:p>
            <a:fld id="{9CC558D3-FA3F-4007-AC4A-835A0F8E3F6E}" type="slidenum">
              <a:rPr lang="pt-BR" smtClean="0"/>
              <a:t>‹nº›</a:t>
            </a:fld>
            <a:endParaRPr lang="pt-BR"/>
          </a:p>
        </p:txBody>
      </p:sp>
    </p:spTree>
    <p:extLst>
      <p:ext uri="{BB962C8B-B14F-4D97-AF65-F5344CB8AC3E}">
        <p14:creationId xmlns:p14="http://schemas.microsoft.com/office/powerpoint/2010/main" val="20978389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9645D45-CB76-47B3-A8EB-C577E6C5ED64}"/>
              </a:ext>
            </a:extLst>
          </p:cNvPr>
          <p:cNvSpPr>
            <a:spLocks noGrp="1"/>
          </p:cNvSpPr>
          <p:nvPr>
            <p:ph type="title"/>
          </p:nvPr>
        </p:nvSpPr>
        <p:spPr>
          <a:xfrm>
            <a:off x="839788" y="365125"/>
            <a:ext cx="10515600" cy="1325563"/>
          </a:xfrm>
        </p:spPr>
        <p:txBody>
          <a:bodyPr/>
          <a:lstStyle/>
          <a:p>
            <a:r>
              <a:rPr lang="pt-BR"/>
              <a:t>Clique para editar o título Mestre</a:t>
            </a:r>
          </a:p>
        </p:txBody>
      </p:sp>
      <p:sp>
        <p:nvSpPr>
          <p:cNvPr id="3" name="Espaço Reservado para Texto 2">
            <a:extLst>
              <a:ext uri="{FF2B5EF4-FFF2-40B4-BE49-F238E27FC236}">
                <a16:creationId xmlns:a16="http://schemas.microsoft.com/office/drawing/2014/main" id="{ED5E9028-C2FA-4F0A-A27C-C51F3552AA2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a:t>
            </a:r>
          </a:p>
        </p:txBody>
      </p:sp>
      <p:sp>
        <p:nvSpPr>
          <p:cNvPr id="4" name="Espaço Reservado para Conteúdo 3">
            <a:extLst>
              <a:ext uri="{FF2B5EF4-FFF2-40B4-BE49-F238E27FC236}">
                <a16:creationId xmlns:a16="http://schemas.microsoft.com/office/drawing/2014/main" id="{E5965077-E41E-4604-BB03-7EE6E403F272}"/>
              </a:ext>
            </a:extLst>
          </p:cNvPr>
          <p:cNvSpPr>
            <a:spLocks noGrp="1"/>
          </p:cNvSpPr>
          <p:nvPr>
            <p:ph sz="half" idx="2"/>
          </p:nvPr>
        </p:nvSpPr>
        <p:spPr>
          <a:xfrm>
            <a:off x="839788" y="2505075"/>
            <a:ext cx="5157787" cy="368458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a:extLst>
              <a:ext uri="{FF2B5EF4-FFF2-40B4-BE49-F238E27FC236}">
                <a16:creationId xmlns:a16="http://schemas.microsoft.com/office/drawing/2014/main" id="{E19B369C-CCD5-4C04-8A55-CF9E9FBD6AA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a:t>
            </a:r>
          </a:p>
        </p:txBody>
      </p:sp>
      <p:sp>
        <p:nvSpPr>
          <p:cNvPr id="6" name="Espaço Reservado para Conteúdo 5">
            <a:extLst>
              <a:ext uri="{FF2B5EF4-FFF2-40B4-BE49-F238E27FC236}">
                <a16:creationId xmlns:a16="http://schemas.microsoft.com/office/drawing/2014/main" id="{702D1E36-2959-46CB-80F1-5F4A60FA5AEC}"/>
              </a:ext>
            </a:extLst>
          </p:cNvPr>
          <p:cNvSpPr>
            <a:spLocks noGrp="1"/>
          </p:cNvSpPr>
          <p:nvPr>
            <p:ph sz="quarter" idx="4"/>
          </p:nvPr>
        </p:nvSpPr>
        <p:spPr>
          <a:xfrm>
            <a:off x="6172200" y="2505075"/>
            <a:ext cx="5183188" cy="368458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a:extLst>
              <a:ext uri="{FF2B5EF4-FFF2-40B4-BE49-F238E27FC236}">
                <a16:creationId xmlns:a16="http://schemas.microsoft.com/office/drawing/2014/main" id="{108F7203-F598-4D24-88D5-1095D5C36AC9}"/>
              </a:ext>
            </a:extLst>
          </p:cNvPr>
          <p:cNvSpPr>
            <a:spLocks noGrp="1"/>
          </p:cNvSpPr>
          <p:nvPr>
            <p:ph type="dt" sz="half" idx="10"/>
          </p:nvPr>
        </p:nvSpPr>
        <p:spPr/>
        <p:txBody>
          <a:bodyPr/>
          <a:lstStyle/>
          <a:p>
            <a:fld id="{A7576D88-E098-4F6C-A732-C068B760D5CD}" type="datetimeFigureOut">
              <a:rPr lang="pt-BR" smtClean="0"/>
              <a:t>21/08/2025</a:t>
            </a:fld>
            <a:endParaRPr lang="pt-BR"/>
          </a:p>
        </p:txBody>
      </p:sp>
      <p:sp>
        <p:nvSpPr>
          <p:cNvPr id="8" name="Espaço Reservado para Rodapé 7">
            <a:extLst>
              <a:ext uri="{FF2B5EF4-FFF2-40B4-BE49-F238E27FC236}">
                <a16:creationId xmlns:a16="http://schemas.microsoft.com/office/drawing/2014/main" id="{E63AE101-8801-40C3-8A35-BD7A1353F6E6}"/>
              </a:ext>
            </a:extLst>
          </p:cNvPr>
          <p:cNvSpPr>
            <a:spLocks noGrp="1"/>
          </p:cNvSpPr>
          <p:nvPr>
            <p:ph type="ftr" sz="quarter" idx="11"/>
          </p:nvPr>
        </p:nvSpPr>
        <p:spPr/>
        <p:txBody>
          <a:bodyPr/>
          <a:lstStyle/>
          <a:p>
            <a:endParaRPr lang="pt-BR"/>
          </a:p>
        </p:txBody>
      </p:sp>
      <p:sp>
        <p:nvSpPr>
          <p:cNvPr id="9" name="Espaço Reservado para Número de Slide 8">
            <a:extLst>
              <a:ext uri="{FF2B5EF4-FFF2-40B4-BE49-F238E27FC236}">
                <a16:creationId xmlns:a16="http://schemas.microsoft.com/office/drawing/2014/main" id="{65480D7C-81ED-4AFA-8980-0827FB581DFC}"/>
              </a:ext>
            </a:extLst>
          </p:cNvPr>
          <p:cNvSpPr>
            <a:spLocks noGrp="1"/>
          </p:cNvSpPr>
          <p:nvPr>
            <p:ph type="sldNum" sz="quarter" idx="12"/>
          </p:nvPr>
        </p:nvSpPr>
        <p:spPr/>
        <p:txBody>
          <a:bodyPr/>
          <a:lstStyle/>
          <a:p>
            <a:fld id="{9CC558D3-FA3F-4007-AC4A-835A0F8E3F6E}" type="slidenum">
              <a:rPr lang="pt-BR" smtClean="0"/>
              <a:t>‹nº›</a:t>
            </a:fld>
            <a:endParaRPr lang="pt-BR"/>
          </a:p>
        </p:txBody>
      </p:sp>
    </p:spTree>
    <p:extLst>
      <p:ext uri="{BB962C8B-B14F-4D97-AF65-F5344CB8AC3E}">
        <p14:creationId xmlns:p14="http://schemas.microsoft.com/office/powerpoint/2010/main" val="42147970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3BCAE14-ABCF-4712-8D79-BA23DC7157E2}"/>
              </a:ext>
            </a:extLst>
          </p:cNvPr>
          <p:cNvSpPr>
            <a:spLocks noGrp="1"/>
          </p:cNvSpPr>
          <p:nvPr>
            <p:ph type="title"/>
          </p:nvPr>
        </p:nvSpPr>
        <p:spPr/>
        <p:txBody>
          <a:bodyPr/>
          <a:lstStyle/>
          <a:p>
            <a:r>
              <a:rPr lang="pt-BR"/>
              <a:t>Clique para editar o título Mestre</a:t>
            </a:r>
          </a:p>
        </p:txBody>
      </p:sp>
      <p:sp>
        <p:nvSpPr>
          <p:cNvPr id="3" name="Espaço Reservado para Data 2">
            <a:extLst>
              <a:ext uri="{FF2B5EF4-FFF2-40B4-BE49-F238E27FC236}">
                <a16:creationId xmlns:a16="http://schemas.microsoft.com/office/drawing/2014/main" id="{0C6445AB-A5F7-4F76-A25E-F5D6810BC415}"/>
              </a:ext>
            </a:extLst>
          </p:cNvPr>
          <p:cNvSpPr>
            <a:spLocks noGrp="1"/>
          </p:cNvSpPr>
          <p:nvPr>
            <p:ph type="dt" sz="half" idx="10"/>
          </p:nvPr>
        </p:nvSpPr>
        <p:spPr/>
        <p:txBody>
          <a:bodyPr/>
          <a:lstStyle/>
          <a:p>
            <a:fld id="{A7576D88-E098-4F6C-A732-C068B760D5CD}" type="datetimeFigureOut">
              <a:rPr lang="pt-BR" smtClean="0"/>
              <a:t>21/08/2025</a:t>
            </a:fld>
            <a:endParaRPr lang="pt-BR"/>
          </a:p>
        </p:txBody>
      </p:sp>
      <p:sp>
        <p:nvSpPr>
          <p:cNvPr id="4" name="Espaço Reservado para Rodapé 3">
            <a:extLst>
              <a:ext uri="{FF2B5EF4-FFF2-40B4-BE49-F238E27FC236}">
                <a16:creationId xmlns:a16="http://schemas.microsoft.com/office/drawing/2014/main" id="{D294A13C-681E-400A-BE66-F267180E426A}"/>
              </a:ext>
            </a:extLst>
          </p:cNvPr>
          <p:cNvSpPr>
            <a:spLocks noGrp="1"/>
          </p:cNvSpPr>
          <p:nvPr>
            <p:ph type="ftr" sz="quarter" idx="11"/>
          </p:nvPr>
        </p:nvSpPr>
        <p:spPr/>
        <p:txBody>
          <a:bodyPr/>
          <a:lstStyle/>
          <a:p>
            <a:endParaRPr lang="pt-BR"/>
          </a:p>
        </p:txBody>
      </p:sp>
      <p:sp>
        <p:nvSpPr>
          <p:cNvPr id="5" name="Espaço Reservado para Número de Slide 4">
            <a:extLst>
              <a:ext uri="{FF2B5EF4-FFF2-40B4-BE49-F238E27FC236}">
                <a16:creationId xmlns:a16="http://schemas.microsoft.com/office/drawing/2014/main" id="{72A02285-67E7-4044-B8E1-2C0392BD3BE1}"/>
              </a:ext>
            </a:extLst>
          </p:cNvPr>
          <p:cNvSpPr>
            <a:spLocks noGrp="1"/>
          </p:cNvSpPr>
          <p:nvPr>
            <p:ph type="sldNum" sz="quarter" idx="12"/>
          </p:nvPr>
        </p:nvSpPr>
        <p:spPr/>
        <p:txBody>
          <a:bodyPr/>
          <a:lstStyle/>
          <a:p>
            <a:fld id="{9CC558D3-FA3F-4007-AC4A-835A0F8E3F6E}" type="slidenum">
              <a:rPr lang="pt-BR" smtClean="0"/>
              <a:t>‹nº›</a:t>
            </a:fld>
            <a:endParaRPr lang="pt-BR"/>
          </a:p>
        </p:txBody>
      </p:sp>
    </p:spTree>
    <p:extLst>
      <p:ext uri="{BB962C8B-B14F-4D97-AF65-F5344CB8AC3E}">
        <p14:creationId xmlns:p14="http://schemas.microsoft.com/office/powerpoint/2010/main" val="1408325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a:extLst>
              <a:ext uri="{FF2B5EF4-FFF2-40B4-BE49-F238E27FC236}">
                <a16:creationId xmlns:a16="http://schemas.microsoft.com/office/drawing/2014/main" id="{126EAE3E-D64A-4018-9D1A-C9B931F4D576}"/>
              </a:ext>
            </a:extLst>
          </p:cNvPr>
          <p:cNvSpPr>
            <a:spLocks noGrp="1"/>
          </p:cNvSpPr>
          <p:nvPr>
            <p:ph type="dt" sz="half" idx="10"/>
          </p:nvPr>
        </p:nvSpPr>
        <p:spPr/>
        <p:txBody>
          <a:bodyPr/>
          <a:lstStyle/>
          <a:p>
            <a:fld id="{A7576D88-E098-4F6C-A732-C068B760D5CD}" type="datetimeFigureOut">
              <a:rPr lang="pt-BR" smtClean="0"/>
              <a:t>21/08/2025</a:t>
            </a:fld>
            <a:endParaRPr lang="pt-BR"/>
          </a:p>
        </p:txBody>
      </p:sp>
      <p:sp>
        <p:nvSpPr>
          <p:cNvPr id="3" name="Espaço Reservado para Rodapé 2">
            <a:extLst>
              <a:ext uri="{FF2B5EF4-FFF2-40B4-BE49-F238E27FC236}">
                <a16:creationId xmlns:a16="http://schemas.microsoft.com/office/drawing/2014/main" id="{80116FEB-66B3-468E-A218-EF4EE4878121}"/>
              </a:ext>
            </a:extLst>
          </p:cNvPr>
          <p:cNvSpPr>
            <a:spLocks noGrp="1"/>
          </p:cNvSpPr>
          <p:nvPr>
            <p:ph type="ftr" sz="quarter" idx="11"/>
          </p:nvPr>
        </p:nvSpPr>
        <p:spPr/>
        <p:txBody>
          <a:bodyPr/>
          <a:lstStyle/>
          <a:p>
            <a:endParaRPr lang="pt-BR"/>
          </a:p>
        </p:txBody>
      </p:sp>
      <p:sp>
        <p:nvSpPr>
          <p:cNvPr id="4" name="Espaço Reservado para Número de Slide 3">
            <a:extLst>
              <a:ext uri="{FF2B5EF4-FFF2-40B4-BE49-F238E27FC236}">
                <a16:creationId xmlns:a16="http://schemas.microsoft.com/office/drawing/2014/main" id="{96FB6C3B-01BD-4402-AF23-721353827065}"/>
              </a:ext>
            </a:extLst>
          </p:cNvPr>
          <p:cNvSpPr>
            <a:spLocks noGrp="1"/>
          </p:cNvSpPr>
          <p:nvPr>
            <p:ph type="sldNum" sz="quarter" idx="12"/>
          </p:nvPr>
        </p:nvSpPr>
        <p:spPr/>
        <p:txBody>
          <a:bodyPr/>
          <a:lstStyle/>
          <a:p>
            <a:fld id="{9CC558D3-FA3F-4007-AC4A-835A0F8E3F6E}" type="slidenum">
              <a:rPr lang="pt-BR" smtClean="0"/>
              <a:t>‹nº›</a:t>
            </a:fld>
            <a:endParaRPr lang="pt-BR"/>
          </a:p>
        </p:txBody>
      </p:sp>
    </p:spTree>
    <p:extLst>
      <p:ext uri="{BB962C8B-B14F-4D97-AF65-F5344CB8AC3E}">
        <p14:creationId xmlns:p14="http://schemas.microsoft.com/office/powerpoint/2010/main" val="40292571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53E6C2F-08FA-4D81-A8CB-8E000409F28C}"/>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Conteúdo 2">
            <a:extLst>
              <a:ext uri="{FF2B5EF4-FFF2-40B4-BE49-F238E27FC236}">
                <a16:creationId xmlns:a16="http://schemas.microsoft.com/office/drawing/2014/main" id="{D07146DE-0064-4C81-904E-CCE9E70334B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a:extLst>
              <a:ext uri="{FF2B5EF4-FFF2-40B4-BE49-F238E27FC236}">
                <a16:creationId xmlns:a16="http://schemas.microsoft.com/office/drawing/2014/main" id="{D0AB7A1C-0789-4A9B-A165-06B33DAF11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Editar estilos de texto Mestre</a:t>
            </a:r>
          </a:p>
        </p:txBody>
      </p:sp>
      <p:sp>
        <p:nvSpPr>
          <p:cNvPr id="5" name="Espaço Reservado para Data 4">
            <a:extLst>
              <a:ext uri="{FF2B5EF4-FFF2-40B4-BE49-F238E27FC236}">
                <a16:creationId xmlns:a16="http://schemas.microsoft.com/office/drawing/2014/main" id="{892DDC4C-E031-43E6-9469-8CC8CD5B08E8}"/>
              </a:ext>
            </a:extLst>
          </p:cNvPr>
          <p:cNvSpPr>
            <a:spLocks noGrp="1"/>
          </p:cNvSpPr>
          <p:nvPr>
            <p:ph type="dt" sz="half" idx="10"/>
          </p:nvPr>
        </p:nvSpPr>
        <p:spPr/>
        <p:txBody>
          <a:bodyPr/>
          <a:lstStyle/>
          <a:p>
            <a:fld id="{A7576D88-E098-4F6C-A732-C068B760D5CD}" type="datetimeFigureOut">
              <a:rPr lang="pt-BR" smtClean="0"/>
              <a:t>21/08/2025</a:t>
            </a:fld>
            <a:endParaRPr lang="pt-BR"/>
          </a:p>
        </p:txBody>
      </p:sp>
      <p:sp>
        <p:nvSpPr>
          <p:cNvPr id="6" name="Espaço Reservado para Rodapé 5">
            <a:extLst>
              <a:ext uri="{FF2B5EF4-FFF2-40B4-BE49-F238E27FC236}">
                <a16:creationId xmlns:a16="http://schemas.microsoft.com/office/drawing/2014/main" id="{E947521D-33AF-407D-BD00-9C0744F100E3}"/>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1F0C7DFC-3771-4C28-AA81-71011A858498}"/>
              </a:ext>
            </a:extLst>
          </p:cNvPr>
          <p:cNvSpPr>
            <a:spLocks noGrp="1"/>
          </p:cNvSpPr>
          <p:nvPr>
            <p:ph type="sldNum" sz="quarter" idx="12"/>
          </p:nvPr>
        </p:nvSpPr>
        <p:spPr/>
        <p:txBody>
          <a:bodyPr/>
          <a:lstStyle/>
          <a:p>
            <a:fld id="{9CC558D3-FA3F-4007-AC4A-835A0F8E3F6E}" type="slidenum">
              <a:rPr lang="pt-BR" smtClean="0"/>
              <a:t>‹nº›</a:t>
            </a:fld>
            <a:endParaRPr lang="pt-BR"/>
          </a:p>
        </p:txBody>
      </p:sp>
    </p:spTree>
    <p:extLst>
      <p:ext uri="{BB962C8B-B14F-4D97-AF65-F5344CB8AC3E}">
        <p14:creationId xmlns:p14="http://schemas.microsoft.com/office/powerpoint/2010/main" val="20167749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59A4AAB-3E71-4C49-8CCB-1AA3D775C6D6}"/>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Imagem 2">
            <a:extLst>
              <a:ext uri="{FF2B5EF4-FFF2-40B4-BE49-F238E27FC236}">
                <a16:creationId xmlns:a16="http://schemas.microsoft.com/office/drawing/2014/main" id="{FDFBBD6D-07F3-4BAC-9749-8B39A8F1054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a:extLst>
              <a:ext uri="{FF2B5EF4-FFF2-40B4-BE49-F238E27FC236}">
                <a16:creationId xmlns:a16="http://schemas.microsoft.com/office/drawing/2014/main" id="{B3FB1408-DB2C-4C92-854C-E1DC63BA29A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Editar estilos de texto Mestre</a:t>
            </a:r>
          </a:p>
        </p:txBody>
      </p:sp>
      <p:sp>
        <p:nvSpPr>
          <p:cNvPr id="5" name="Espaço Reservado para Data 4">
            <a:extLst>
              <a:ext uri="{FF2B5EF4-FFF2-40B4-BE49-F238E27FC236}">
                <a16:creationId xmlns:a16="http://schemas.microsoft.com/office/drawing/2014/main" id="{3452554D-BF0E-48FC-85E4-35F8FA6916A3}"/>
              </a:ext>
            </a:extLst>
          </p:cNvPr>
          <p:cNvSpPr>
            <a:spLocks noGrp="1"/>
          </p:cNvSpPr>
          <p:nvPr>
            <p:ph type="dt" sz="half" idx="10"/>
          </p:nvPr>
        </p:nvSpPr>
        <p:spPr/>
        <p:txBody>
          <a:bodyPr/>
          <a:lstStyle/>
          <a:p>
            <a:fld id="{A7576D88-E098-4F6C-A732-C068B760D5CD}" type="datetimeFigureOut">
              <a:rPr lang="pt-BR" smtClean="0"/>
              <a:t>21/08/2025</a:t>
            </a:fld>
            <a:endParaRPr lang="pt-BR"/>
          </a:p>
        </p:txBody>
      </p:sp>
      <p:sp>
        <p:nvSpPr>
          <p:cNvPr id="6" name="Espaço Reservado para Rodapé 5">
            <a:extLst>
              <a:ext uri="{FF2B5EF4-FFF2-40B4-BE49-F238E27FC236}">
                <a16:creationId xmlns:a16="http://schemas.microsoft.com/office/drawing/2014/main" id="{AAB4B271-88D8-46BC-A498-FE868E2CDBC3}"/>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B34D5419-478F-4128-BC97-B579AE51B035}"/>
              </a:ext>
            </a:extLst>
          </p:cNvPr>
          <p:cNvSpPr>
            <a:spLocks noGrp="1"/>
          </p:cNvSpPr>
          <p:nvPr>
            <p:ph type="sldNum" sz="quarter" idx="12"/>
          </p:nvPr>
        </p:nvSpPr>
        <p:spPr/>
        <p:txBody>
          <a:bodyPr/>
          <a:lstStyle/>
          <a:p>
            <a:fld id="{9CC558D3-FA3F-4007-AC4A-835A0F8E3F6E}" type="slidenum">
              <a:rPr lang="pt-BR" smtClean="0"/>
              <a:t>‹nº›</a:t>
            </a:fld>
            <a:endParaRPr lang="pt-BR"/>
          </a:p>
        </p:txBody>
      </p:sp>
    </p:spTree>
    <p:extLst>
      <p:ext uri="{BB962C8B-B14F-4D97-AF65-F5344CB8AC3E}">
        <p14:creationId xmlns:p14="http://schemas.microsoft.com/office/powerpoint/2010/main" val="1348139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a:extLst>
              <a:ext uri="{FF2B5EF4-FFF2-40B4-BE49-F238E27FC236}">
                <a16:creationId xmlns:a16="http://schemas.microsoft.com/office/drawing/2014/main" id="{C8542301-1595-46AC-A375-D34D41B25E2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a:t>Clique para editar o título Mestre</a:t>
            </a:r>
          </a:p>
        </p:txBody>
      </p:sp>
      <p:sp>
        <p:nvSpPr>
          <p:cNvPr id="3" name="Espaço Reservado para Texto 2">
            <a:extLst>
              <a:ext uri="{FF2B5EF4-FFF2-40B4-BE49-F238E27FC236}">
                <a16:creationId xmlns:a16="http://schemas.microsoft.com/office/drawing/2014/main" id="{782288AC-C767-41A5-A59C-79DC41A5EB7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706E79ED-F4D6-4E27-8CF5-BC84517BC90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576D88-E098-4F6C-A732-C068B760D5CD}" type="datetimeFigureOut">
              <a:rPr lang="pt-BR" smtClean="0"/>
              <a:t>21/08/2025</a:t>
            </a:fld>
            <a:endParaRPr lang="pt-BR"/>
          </a:p>
        </p:txBody>
      </p:sp>
      <p:sp>
        <p:nvSpPr>
          <p:cNvPr id="5" name="Espaço Reservado para Rodapé 4">
            <a:extLst>
              <a:ext uri="{FF2B5EF4-FFF2-40B4-BE49-F238E27FC236}">
                <a16:creationId xmlns:a16="http://schemas.microsoft.com/office/drawing/2014/main" id="{CC3C29D9-9F5B-4189-AA4F-35E1A3BB1CE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a:extLst>
              <a:ext uri="{FF2B5EF4-FFF2-40B4-BE49-F238E27FC236}">
                <a16:creationId xmlns:a16="http://schemas.microsoft.com/office/drawing/2014/main" id="{0CF63CF7-7482-49CE-B286-CAB09C3DE03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C558D3-FA3F-4007-AC4A-835A0F8E3F6E}" type="slidenum">
              <a:rPr lang="pt-BR" smtClean="0"/>
              <a:t>‹nº›</a:t>
            </a:fld>
            <a:endParaRPr lang="pt-BR"/>
          </a:p>
        </p:txBody>
      </p:sp>
    </p:spTree>
    <p:extLst>
      <p:ext uri="{BB962C8B-B14F-4D97-AF65-F5344CB8AC3E}">
        <p14:creationId xmlns:p14="http://schemas.microsoft.com/office/powerpoint/2010/main" val="12252544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a:extLst>
              <a:ext uri="{FF2B5EF4-FFF2-40B4-BE49-F238E27FC236}">
                <a16:creationId xmlns:a16="http://schemas.microsoft.com/office/drawing/2014/main" id="{B45EA42B-5887-4FE9-BCDB-178BB21A92BB}"/>
              </a:ext>
            </a:extLst>
          </p:cNvPr>
          <p:cNvSpPr txBox="1"/>
          <p:nvPr/>
        </p:nvSpPr>
        <p:spPr>
          <a:xfrm>
            <a:off x="0" y="0"/>
            <a:ext cx="6819441" cy="7106048"/>
          </a:xfrm>
          <a:prstGeom prst="rect">
            <a:avLst/>
          </a:prstGeom>
          <a:noFill/>
        </p:spPr>
        <p:txBody>
          <a:bodyPr wrap="square" rtlCol="0">
            <a:spAutoFit/>
          </a:bodyPr>
          <a:lstStyle/>
          <a:p>
            <a:pPr algn="ctr">
              <a:lnSpc>
                <a:spcPct val="150000"/>
              </a:lnSpc>
            </a:pPr>
            <a:r>
              <a:rPr lang="pt-BR" sz="2400" b="1" dirty="0">
                <a:latin typeface="Times New Roman" panose="02020603050405020304" pitchFamily="18" charset="0"/>
                <a:cs typeface="Times New Roman" panose="02020603050405020304" pitchFamily="18" charset="0"/>
              </a:rPr>
              <a:t>Discurso de Martin Luther King</a:t>
            </a:r>
          </a:p>
          <a:p>
            <a:pPr algn="just">
              <a:lnSpc>
                <a:spcPct val="150000"/>
              </a:lnSpc>
            </a:pPr>
            <a:r>
              <a:rPr lang="pt-BR" sz="2400" dirty="0">
                <a:latin typeface="Times New Roman" panose="02020603050405020304" pitchFamily="18" charset="0"/>
                <a:cs typeface="Times New Roman" panose="02020603050405020304" pitchFamily="18" charset="0"/>
              </a:rPr>
              <a:t>Mas cem anos depois, o negro ainda </a:t>
            </a:r>
            <a:r>
              <a:rPr lang="pt-BR" sz="2400" b="1" dirty="0">
                <a:latin typeface="Times New Roman" panose="02020603050405020304" pitchFamily="18" charset="0"/>
                <a:cs typeface="Times New Roman" panose="02020603050405020304" pitchFamily="18" charset="0"/>
              </a:rPr>
              <a:t>não</a:t>
            </a:r>
            <a:r>
              <a:rPr lang="pt-BR" sz="2400" dirty="0">
                <a:latin typeface="Times New Roman" panose="02020603050405020304" pitchFamily="18" charset="0"/>
                <a:cs typeface="Times New Roman" panose="02020603050405020304" pitchFamily="18" charset="0"/>
              </a:rPr>
              <a:t> é livre. Cem anos depois, a vida do negro ainda é </a:t>
            </a:r>
            <a:r>
              <a:rPr lang="pt-BR" sz="2400" b="1" dirty="0">
                <a:latin typeface="Times New Roman" panose="02020603050405020304" pitchFamily="18" charset="0"/>
                <a:cs typeface="Times New Roman" panose="02020603050405020304" pitchFamily="18" charset="0"/>
              </a:rPr>
              <a:t>tristemente</a:t>
            </a:r>
            <a:r>
              <a:rPr lang="pt-BR" sz="2400" dirty="0">
                <a:latin typeface="Times New Roman" panose="02020603050405020304" pitchFamily="18" charset="0"/>
                <a:cs typeface="Times New Roman" panose="02020603050405020304" pitchFamily="18" charset="0"/>
              </a:rPr>
              <a:t> prejudicada pelas </a:t>
            </a:r>
            <a:r>
              <a:rPr lang="pt-BR" sz="2400" b="1" dirty="0">
                <a:latin typeface="Times New Roman" panose="02020603050405020304" pitchFamily="18" charset="0"/>
                <a:cs typeface="Times New Roman" panose="02020603050405020304" pitchFamily="18" charset="0"/>
              </a:rPr>
              <a:t>algemas da segregação</a:t>
            </a:r>
            <a:r>
              <a:rPr lang="pt-BR" sz="2400" dirty="0">
                <a:latin typeface="Times New Roman" panose="02020603050405020304" pitchFamily="18" charset="0"/>
                <a:cs typeface="Times New Roman" panose="02020603050405020304" pitchFamily="18" charset="0"/>
              </a:rPr>
              <a:t> e pelas </a:t>
            </a:r>
            <a:r>
              <a:rPr lang="pt-BR" sz="2400" b="1" dirty="0">
                <a:latin typeface="Times New Roman" panose="02020603050405020304" pitchFamily="18" charset="0"/>
                <a:cs typeface="Times New Roman" panose="02020603050405020304" pitchFamily="18" charset="0"/>
              </a:rPr>
              <a:t>correntes da discriminação</a:t>
            </a:r>
            <a:r>
              <a:rPr lang="pt-BR" sz="2400" dirty="0">
                <a:latin typeface="Times New Roman" panose="02020603050405020304" pitchFamily="18" charset="0"/>
                <a:cs typeface="Times New Roman" panose="02020603050405020304" pitchFamily="18" charset="0"/>
              </a:rPr>
              <a:t>. Cem anos depois, o negro vive em uma </a:t>
            </a:r>
            <a:r>
              <a:rPr lang="pt-BR" sz="2400" b="1" dirty="0">
                <a:latin typeface="Times New Roman" panose="02020603050405020304" pitchFamily="18" charset="0"/>
                <a:cs typeface="Times New Roman" panose="02020603050405020304" pitchFamily="18" charset="0"/>
              </a:rPr>
              <a:t>ilha solitária de pobreza</a:t>
            </a:r>
            <a:r>
              <a:rPr lang="pt-BR" sz="2400" dirty="0">
                <a:latin typeface="Times New Roman" panose="02020603050405020304" pitchFamily="18" charset="0"/>
                <a:cs typeface="Times New Roman" panose="02020603050405020304" pitchFamily="18" charset="0"/>
              </a:rPr>
              <a:t> em meio a um vasto oceano de prosperidade material. Cem anos depois, o </a:t>
            </a:r>
            <a:r>
              <a:rPr lang="pt-BR" sz="2400" b="1" dirty="0">
                <a:latin typeface="Times New Roman" panose="02020603050405020304" pitchFamily="18" charset="0"/>
                <a:cs typeface="Times New Roman" panose="02020603050405020304" pitchFamily="18" charset="0"/>
              </a:rPr>
              <a:t>negro ainda definha </a:t>
            </a:r>
            <a:r>
              <a:rPr lang="pt-BR" sz="2400" dirty="0">
                <a:latin typeface="Times New Roman" panose="02020603050405020304" pitchFamily="18" charset="0"/>
                <a:cs typeface="Times New Roman" panose="02020603050405020304" pitchFamily="18" charset="0"/>
              </a:rPr>
              <a:t>nos cantos da sociedade americana e se encontra </a:t>
            </a:r>
            <a:r>
              <a:rPr lang="pt-BR" sz="2400" b="1" dirty="0">
                <a:latin typeface="Times New Roman" panose="02020603050405020304" pitchFamily="18" charset="0"/>
                <a:cs typeface="Times New Roman" panose="02020603050405020304" pitchFamily="18" charset="0"/>
              </a:rPr>
              <a:t>exilado</a:t>
            </a:r>
            <a:r>
              <a:rPr lang="pt-BR" sz="2400" dirty="0">
                <a:latin typeface="Times New Roman" panose="02020603050405020304" pitchFamily="18" charset="0"/>
                <a:cs typeface="Times New Roman" panose="02020603050405020304" pitchFamily="18" charset="0"/>
              </a:rPr>
              <a:t> em sua própria terra. E por isso viemos aqui hoje para dramatizar uma </a:t>
            </a:r>
            <a:r>
              <a:rPr lang="pt-BR" sz="2400" b="1" dirty="0">
                <a:latin typeface="Times New Roman" panose="02020603050405020304" pitchFamily="18" charset="0"/>
                <a:cs typeface="Times New Roman" panose="02020603050405020304" pitchFamily="18" charset="0"/>
              </a:rPr>
              <a:t>condição vergonhosa</a:t>
            </a:r>
            <a:r>
              <a:rPr lang="pt-BR" sz="2400" dirty="0">
                <a:latin typeface="Times New Roman" panose="02020603050405020304" pitchFamily="18" charset="0"/>
                <a:cs typeface="Times New Roman" panose="02020603050405020304" pitchFamily="18" charset="0"/>
              </a:rPr>
              <a:t>.</a:t>
            </a:r>
          </a:p>
          <a:p>
            <a:pPr algn="just">
              <a:lnSpc>
                <a:spcPct val="150000"/>
              </a:lnSpc>
            </a:pPr>
            <a:endParaRPr lang="pt-BR" sz="2400" dirty="0">
              <a:latin typeface="Times New Roman" panose="02020603050405020304" pitchFamily="18" charset="0"/>
              <a:cs typeface="Times New Roman" panose="02020603050405020304" pitchFamily="18" charset="0"/>
            </a:endParaRPr>
          </a:p>
          <a:p>
            <a:pPr algn="just">
              <a:lnSpc>
                <a:spcPct val="150000"/>
              </a:lnSpc>
            </a:pPr>
            <a:endParaRPr lang="pt-BR" dirty="0">
              <a:latin typeface="Times New Roman" panose="02020603050405020304" pitchFamily="18" charset="0"/>
              <a:cs typeface="Times New Roman" panose="02020603050405020304" pitchFamily="18" charset="0"/>
            </a:endParaRPr>
          </a:p>
        </p:txBody>
      </p:sp>
      <p:pic>
        <p:nvPicPr>
          <p:cNvPr id="5" name="Imagem 4">
            <a:extLst>
              <a:ext uri="{FF2B5EF4-FFF2-40B4-BE49-F238E27FC236}">
                <a16:creationId xmlns:a16="http://schemas.microsoft.com/office/drawing/2014/main" id="{49F00B05-2E36-4FBE-B305-D675DC44A0C0}"/>
              </a:ext>
            </a:extLst>
          </p:cNvPr>
          <p:cNvPicPr>
            <a:picLocks noChangeAspect="1"/>
          </p:cNvPicPr>
          <p:nvPr/>
        </p:nvPicPr>
        <p:blipFill>
          <a:blip r:embed="rId2"/>
          <a:stretch>
            <a:fillRect/>
          </a:stretch>
        </p:blipFill>
        <p:spPr>
          <a:xfrm>
            <a:off x="7016776" y="0"/>
            <a:ext cx="5175224" cy="6858000"/>
          </a:xfrm>
          <a:prstGeom prst="rect">
            <a:avLst/>
          </a:prstGeom>
        </p:spPr>
      </p:pic>
    </p:spTree>
    <p:extLst>
      <p:ext uri="{BB962C8B-B14F-4D97-AF65-F5344CB8AC3E}">
        <p14:creationId xmlns:p14="http://schemas.microsoft.com/office/powerpoint/2010/main" val="38228628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a:extLst>
              <a:ext uri="{FF2B5EF4-FFF2-40B4-BE49-F238E27FC236}">
                <a16:creationId xmlns:a16="http://schemas.microsoft.com/office/drawing/2014/main" id="{B45EA42B-5887-4FE9-BCDB-178BB21A92BB}"/>
              </a:ext>
            </a:extLst>
          </p:cNvPr>
          <p:cNvSpPr txBox="1"/>
          <p:nvPr/>
        </p:nvSpPr>
        <p:spPr>
          <a:xfrm>
            <a:off x="-1" y="0"/>
            <a:ext cx="7976213" cy="6119945"/>
          </a:xfrm>
          <a:prstGeom prst="rect">
            <a:avLst/>
          </a:prstGeom>
          <a:noFill/>
        </p:spPr>
        <p:txBody>
          <a:bodyPr wrap="square" rtlCol="0">
            <a:spAutoFit/>
          </a:bodyPr>
          <a:lstStyle/>
          <a:p>
            <a:pPr algn="ctr">
              <a:lnSpc>
                <a:spcPct val="150000"/>
              </a:lnSpc>
            </a:pPr>
            <a:r>
              <a:rPr lang="pt-BR" sz="2400" b="1" dirty="0">
                <a:latin typeface="Times New Roman" panose="02020603050405020304" pitchFamily="18" charset="0"/>
                <a:cs typeface="Times New Roman" panose="02020603050405020304" pitchFamily="18" charset="0"/>
              </a:rPr>
              <a:t>Discurso de Barack Obama</a:t>
            </a:r>
          </a:p>
          <a:p>
            <a:pPr algn="just">
              <a:lnSpc>
                <a:spcPct val="150000"/>
              </a:lnSpc>
            </a:pPr>
            <a:r>
              <a:rPr lang="pt-BR" sz="2400" dirty="0">
                <a:latin typeface="Times New Roman" panose="02020603050405020304" pitchFamily="18" charset="0"/>
                <a:cs typeface="Times New Roman" panose="02020603050405020304" pitchFamily="18" charset="0"/>
              </a:rPr>
              <a:t>A </a:t>
            </a:r>
            <a:r>
              <a:rPr lang="pt-BR" sz="2400" b="1" dirty="0">
                <a:latin typeface="Times New Roman" panose="02020603050405020304" pitchFamily="18" charset="0"/>
                <a:cs typeface="Times New Roman" panose="02020603050405020304" pitchFamily="18" charset="0"/>
              </a:rPr>
              <a:t>liberdade não é dada</a:t>
            </a:r>
            <a:r>
              <a:rPr lang="pt-BR" sz="2400" dirty="0">
                <a:latin typeface="Times New Roman" panose="02020603050405020304" pitchFamily="18" charset="0"/>
                <a:cs typeface="Times New Roman" panose="02020603050405020304" pitchFamily="18" charset="0"/>
              </a:rPr>
              <a:t>. Ela precisa ser vencida através de luta e disciplina, persistência e fé. Porque eles marcharam (em 1963), uma lei de Direitos Civis foi aprovada. Porque eles marcharam, uma lei de Direitos Eleitorais foi assinada. Porque eles marcharam, os Estados Unidos se tornaram mais </a:t>
            </a:r>
            <a:r>
              <a:rPr lang="pt-BR" sz="2400" b="1" dirty="0">
                <a:latin typeface="Times New Roman" panose="02020603050405020304" pitchFamily="18" charset="0"/>
                <a:cs typeface="Times New Roman" panose="02020603050405020304" pitchFamily="18" charset="0"/>
              </a:rPr>
              <a:t>justos</a:t>
            </a:r>
            <a:r>
              <a:rPr lang="pt-BR" sz="2400" dirty="0">
                <a:latin typeface="Times New Roman" panose="02020603050405020304" pitchFamily="18" charset="0"/>
                <a:cs typeface="Times New Roman" panose="02020603050405020304" pitchFamily="18" charset="0"/>
              </a:rPr>
              <a:t> e </a:t>
            </a:r>
            <a:r>
              <a:rPr lang="pt-BR" sz="2400" b="1" dirty="0">
                <a:latin typeface="Times New Roman" panose="02020603050405020304" pitchFamily="18" charset="0"/>
                <a:cs typeface="Times New Roman" panose="02020603050405020304" pitchFamily="18" charset="0"/>
              </a:rPr>
              <a:t>livres</a:t>
            </a:r>
            <a:r>
              <a:rPr lang="pt-BR" sz="2400" dirty="0">
                <a:latin typeface="Times New Roman" panose="02020603050405020304" pitchFamily="18" charset="0"/>
                <a:cs typeface="Times New Roman" panose="02020603050405020304" pitchFamily="18" charset="0"/>
              </a:rPr>
              <a:t>.</a:t>
            </a:r>
          </a:p>
          <a:p>
            <a:pPr algn="just">
              <a:lnSpc>
                <a:spcPct val="150000"/>
              </a:lnSpc>
            </a:pPr>
            <a:r>
              <a:rPr lang="pt-BR" sz="2400" dirty="0">
                <a:latin typeface="Times New Roman" panose="02020603050405020304" pitchFamily="18" charset="0"/>
                <a:cs typeface="Times New Roman" panose="02020603050405020304" pitchFamily="18" charset="0"/>
              </a:rPr>
              <a:t>A Marcha sobre Washington nos ensina que </a:t>
            </a:r>
            <a:r>
              <a:rPr lang="pt-BR" sz="2400" b="1" dirty="0">
                <a:latin typeface="Times New Roman" panose="02020603050405020304" pitchFamily="18" charset="0"/>
                <a:cs typeface="Times New Roman" panose="02020603050405020304" pitchFamily="18" charset="0"/>
              </a:rPr>
              <a:t>não somos reféns dos erros da história</a:t>
            </a:r>
            <a:r>
              <a:rPr lang="pt-BR" sz="2400" dirty="0">
                <a:latin typeface="Times New Roman" panose="02020603050405020304" pitchFamily="18" charset="0"/>
                <a:cs typeface="Times New Roman" panose="02020603050405020304" pitchFamily="18" charset="0"/>
              </a:rPr>
              <a:t>, que somos os donos de nosso destino. Quando encarando as chances impossíveis, as pessoas que amam seu país podem transformá-lo.</a:t>
            </a:r>
          </a:p>
        </p:txBody>
      </p:sp>
      <p:pic>
        <p:nvPicPr>
          <p:cNvPr id="2" name="Imagem 1">
            <a:extLst>
              <a:ext uri="{FF2B5EF4-FFF2-40B4-BE49-F238E27FC236}">
                <a16:creationId xmlns:a16="http://schemas.microsoft.com/office/drawing/2014/main" id="{5E70C5F5-3C57-48A0-B062-F2167CBC28AC}"/>
              </a:ext>
            </a:extLst>
          </p:cNvPr>
          <p:cNvPicPr>
            <a:picLocks noChangeAspect="1"/>
          </p:cNvPicPr>
          <p:nvPr/>
        </p:nvPicPr>
        <p:blipFill>
          <a:blip r:embed="rId2"/>
          <a:stretch>
            <a:fillRect/>
          </a:stretch>
        </p:blipFill>
        <p:spPr>
          <a:xfrm>
            <a:off x="8383837" y="0"/>
            <a:ext cx="3808164" cy="6858000"/>
          </a:xfrm>
          <a:prstGeom prst="rect">
            <a:avLst/>
          </a:prstGeom>
        </p:spPr>
      </p:pic>
    </p:spTree>
    <p:extLst>
      <p:ext uri="{BB962C8B-B14F-4D97-AF65-F5344CB8AC3E}">
        <p14:creationId xmlns:p14="http://schemas.microsoft.com/office/powerpoint/2010/main" val="16934142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a:extLst>
              <a:ext uri="{FF2B5EF4-FFF2-40B4-BE49-F238E27FC236}">
                <a16:creationId xmlns:a16="http://schemas.microsoft.com/office/drawing/2014/main" id="{B45EA42B-5887-4FE9-BCDB-178BB21A92BB}"/>
              </a:ext>
            </a:extLst>
          </p:cNvPr>
          <p:cNvSpPr txBox="1"/>
          <p:nvPr/>
        </p:nvSpPr>
        <p:spPr>
          <a:xfrm>
            <a:off x="-1" y="0"/>
            <a:ext cx="7061813" cy="6622262"/>
          </a:xfrm>
          <a:prstGeom prst="rect">
            <a:avLst/>
          </a:prstGeom>
          <a:noFill/>
        </p:spPr>
        <p:txBody>
          <a:bodyPr wrap="square" rtlCol="0">
            <a:spAutoFit/>
          </a:bodyPr>
          <a:lstStyle/>
          <a:p>
            <a:pPr algn="ctr">
              <a:lnSpc>
                <a:spcPct val="150000"/>
              </a:lnSpc>
            </a:pPr>
            <a:r>
              <a:rPr lang="pt-BR" sz="2600" b="1" dirty="0">
                <a:latin typeface="Times New Roman" panose="02020603050405020304" pitchFamily="18" charset="0"/>
                <a:cs typeface="Times New Roman" panose="02020603050405020304" pitchFamily="18" charset="0"/>
              </a:rPr>
              <a:t>Interdiscursividade</a:t>
            </a:r>
          </a:p>
          <a:p>
            <a:pPr algn="just">
              <a:lnSpc>
                <a:spcPct val="150000"/>
              </a:lnSpc>
            </a:pPr>
            <a:r>
              <a:rPr lang="pt-BR" sz="2600" dirty="0">
                <a:latin typeface="Times New Roman" panose="02020603050405020304" pitchFamily="18" charset="0"/>
                <a:cs typeface="Times New Roman" panose="02020603050405020304" pitchFamily="18" charset="0"/>
              </a:rPr>
              <a:t>Qual é o </a:t>
            </a:r>
            <a:r>
              <a:rPr lang="pt-BR" sz="2600" b="1" dirty="0">
                <a:latin typeface="Times New Roman" panose="02020603050405020304" pitchFamily="18" charset="0"/>
                <a:cs typeface="Times New Roman" panose="02020603050405020304" pitchFamily="18" charset="0"/>
              </a:rPr>
              <a:t>discurso subjacente </a:t>
            </a:r>
            <a:r>
              <a:rPr lang="pt-BR" sz="2600" dirty="0">
                <a:latin typeface="Times New Roman" panose="02020603050405020304" pitchFamily="18" charset="0"/>
                <a:cs typeface="Times New Roman" panose="02020603050405020304" pitchFamily="18" charset="0"/>
              </a:rPr>
              <a:t>ao texto de Obama?</a:t>
            </a:r>
          </a:p>
          <a:p>
            <a:pPr algn="just">
              <a:lnSpc>
                <a:spcPct val="150000"/>
              </a:lnSpc>
            </a:pPr>
            <a:r>
              <a:rPr lang="pt-BR" sz="2600" dirty="0">
                <a:latin typeface="Times New Roman" panose="02020603050405020304" pitchFamily="18" charset="0"/>
                <a:cs typeface="Times New Roman" panose="02020603050405020304" pitchFamily="18" charset="0"/>
              </a:rPr>
              <a:t>▪ Combate ao racismo;</a:t>
            </a:r>
          </a:p>
          <a:p>
            <a:pPr algn="just">
              <a:lnSpc>
                <a:spcPct val="150000"/>
              </a:lnSpc>
            </a:pPr>
            <a:r>
              <a:rPr lang="pt-BR" sz="2600" dirty="0">
                <a:latin typeface="Times New Roman" panose="02020603050405020304" pitchFamily="18" charset="0"/>
                <a:cs typeface="Times New Roman" panose="02020603050405020304" pitchFamily="18" charset="0"/>
              </a:rPr>
              <a:t>▪ Adepto da não violência;</a:t>
            </a:r>
          </a:p>
          <a:p>
            <a:pPr algn="just">
              <a:lnSpc>
                <a:spcPct val="150000"/>
              </a:lnSpc>
            </a:pPr>
            <a:r>
              <a:rPr lang="pt-BR" sz="2600" dirty="0">
                <a:latin typeface="Times New Roman" panose="02020603050405020304" pitchFamily="18" charset="0"/>
                <a:cs typeface="Times New Roman" panose="02020603050405020304" pitchFamily="18" charset="0"/>
              </a:rPr>
              <a:t>▪ União com os brancos;</a:t>
            </a:r>
          </a:p>
          <a:p>
            <a:pPr algn="just">
              <a:lnSpc>
                <a:spcPct val="150000"/>
              </a:lnSpc>
            </a:pPr>
            <a:r>
              <a:rPr lang="pt-BR" sz="2600" dirty="0">
                <a:latin typeface="Times New Roman" panose="02020603050405020304" pitchFamily="18" charset="0"/>
                <a:cs typeface="Times New Roman" panose="02020603050405020304" pitchFamily="18" charset="0"/>
              </a:rPr>
              <a:t>▪ Inspiração religiosa e cristã.</a:t>
            </a:r>
          </a:p>
          <a:p>
            <a:pPr algn="just">
              <a:lnSpc>
                <a:spcPct val="150000"/>
              </a:lnSpc>
            </a:pPr>
            <a:endParaRPr lang="pt-BR" sz="2600" dirty="0">
              <a:latin typeface="Times New Roman" panose="02020603050405020304" pitchFamily="18" charset="0"/>
              <a:cs typeface="Times New Roman" panose="02020603050405020304" pitchFamily="18" charset="0"/>
            </a:endParaRPr>
          </a:p>
          <a:p>
            <a:pPr algn="just">
              <a:lnSpc>
                <a:spcPct val="150000"/>
              </a:lnSpc>
            </a:pPr>
            <a:r>
              <a:rPr lang="pt-BR" sz="2600" dirty="0">
                <a:latin typeface="Times New Roman" panose="02020603050405020304" pitchFamily="18" charset="0"/>
                <a:cs typeface="Times New Roman" panose="02020603050405020304" pitchFamily="18" charset="0"/>
              </a:rPr>
              <a:t>Assim, o </a:t>
            </a:r>
            <a:r>
              <a:rPr lang="pt-BR" sz="2600" b="1" dirty="0">
                <a:latin typeface="Times New Roman" panose="02020603050405020304" pitchFamily="18" charset="0"/>
                <a:cs typeface="Times New Roman" panose="02020603050405020304" pitchFamily="18" charset="0"/>
              </a:rPr>
              <a:t>discurso de Obama dialoga com o discurso de King,</a:t>
            </a:r>
            <a:r>
              <a:rPr lang="pt-BR" sz="2600" dirty="0">
                <a:latin typeface="Times New Roman" panose="02020603050405020304" pitchFamily="18" charset="0"/>
                <a:cs typeface="Times New Roman" panose="02020603050405020304" pitchFamily="18" charset="0"/>
              </a:rPr>
              <a:t> compartilhando os mesmos valores e posicionamentos. Isso é </a:t>
            </a:r>
            <a:r>
              <a:rPr lang="pt-BR" sz="2600" b="1" dirty="0">
                <a:latin typeface="Times New Roman" panose="02020603050405020304" pitchFamily="18" charset="0"/>
                <a:cs typeface="Times New Roman" panose="02020603050405020304" pitchFamily="18" charset="0"/>
              </a:rPr>
              <a:t>interdiscursividade</a:t>
            </a:r>
            <a:r>
              <a:rPr lang="pt-BR" sz="2600" dirty="0">
                <a:latin typeface="Times New Roman" panose="02020603050405020304" pitchFamily="18" charset="0"/>
                <a:cs typeface="Times New Roman" panose="02020603050405020304" pitchFamily="18" charset="0"/>
              </a:rPr>
              <a:t>.</a:t>
            </a:r>
          </a:p>
        </p:txBody>
      </p:sp>
      <p:pic>
        <p:nvPicPr>
          <p:cNvPr id="3" name="Imagem 2">
            <a:extLst>
              <a:ext uri="{FF2B5EF4-FFF2-40B4-BE49-F238E27FC236}">
                <a16:creationId xmlns:a16="http://schemas.microsoft.com/office/drawing/2014/main" id="{AFFE41BD-7441-468C-A773-80F651BCA702}"/>
              </a:ext>
            </a:extLst>
          </p:cNvPr>
          <p:cNvPicPr>
            <a:picLocks noChangeAspect="1"/>
          </p:cNvPicPr>
          <p:nvPr/>
        </p:nvPicPr>
        <p:blipFill>
          <a:blip r:embed="rId2"/>
          <a:stretch>
            <a:fillRect/>
          </a:stretch>
        </p:blipFill>
        <p:spPr>
          <a:xfrm>
            <a:off x="7195062" y="-1"/>
            <a:ext cx="4996937" cy="6858001"/>
          </a:xfrm>
          <a:prstGeom prst="rect">
            <a:avLst/>
          </a:prstGeom>
        </p:spPr>
      </p:pic>
    </p:spTree>
    <p:extLst>
      <p:ext uri="{BB962C8B-B14F-4D97-AF65-F5344CB8AC3E}">
        <p14:creationId xmlns:p14="http://schemas.microsoft.com/office/powerpoint/2010/main" val="19766364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a:extLst>
              <a:ext uri="{FF2B5EF4-FFF2-40B4-BE49-F238E27FC236}">
                <a16:creationId xmlns:a16="http://schemas.microsoft.com/office/drawing/2014/main" id="{B45EA42B-5887-4FE9-BCDB-178BB21A92BB}"/>
              </a:ext>
            </a:extLst>
          </p:cNvPr>
          <p:cNvSpPr txBox="1"/>
          <p:nvPr/>
        </p:nvSpPr>
        <p:spPr>
          <a:xfrm>
            <a:off x="0" y="0"/>
            <a:ext cx="7072830" cy="5565947"/>
          </a:xfrm>
          <a:prstGeom prst="rect">
            <a:avLst/>
          </a:prstGeom>
          <a:noFill/>
        </p:spPr>
        <p:txBody>
          <a:bodyPr wrap="square" rtlCol="0">
            <a:spAutoFit/>
          </a:bodyPr>
          <a:lstStyle/>
          <a:p>
            <a:pPr algn="ctr">
              <a:lnSpc>
                <a:spcPct val="150000"/>
              </a:lnSpc>
            </a:pPr>
            <a:r>
              <a:rPr lang="pt-BR" sz="2400" b="1" dirty="0">
                <a:latin typeface="Times New Roman" panose="02020603050405020304" pitchFamily="18" charset="0"/>
                <a:cs typeface="Times New Roman" panose="02020603050405020304" pitchFamily="18" charset="0"/>
              </a:rPr>
              <a:t>Interdiscursividade</a:t>
            </a:r>
          </a:p>
          <a:p>
            <a:pPr algn="just">
              <a:lnSpc>
                <a:spcPct val="150000"/>
              </a:lnSpc>
            </a:pPr>
            <a:r>
              <a:rPr lang="pt-BR" sz="2400" dirty="0">
                <a:latin typeface="Times New Roman" panose="02020603050405020304" pitchFamily="18" charset="0"/>
                <a:cs typeface="Times New Roman" panose="02020603050405020304" pitchFamily="18" charset="0"/>
              </a:rPr>
              <a:t>É a </a:t>
            </a:r>
            <a:r>
              <a:rPr lang="pt-BR" sz="2400" b="1" dirty="0">
                <a:latin typeface="Times New Roman" panose="02020603050405020304" pitchFamily="18" charset="0"/>
                <a:cs typeface="Times New Roman" panose="02020603050405020304" pitchFamily="18" charset="0"/>
              </a:rPr>
              <a:t>relação implícita ou explícita entre dois ou mais discursos</a:t>
            </a:r>
            <a:r>
              <a:rPr lang="pt-BR" sz="2400" dirty="0">
                <a:latin typeface="Times New Roman" panose="02020603050405020304" pitchFamily="18" charset="0"/>
                <a:cs typeface="Times New Roman" panose="02020603050405020304" pitchFamily="18" charset="0"/>
              </a:rPr>
              <a:t>. </a:t>
            </a:r>
          </a:p>
          <a:p>
            <a:pPr algn="just">
              <a:lnSpc>
                <a:spcPct val="150000"/>
              </a:lnSpc>
            </a:pPr>
            <a:r>
              <a:rPr lang="pt-BR" sz="2400" dirty="0">
                <a:latin typeface="Times New Roman" panose="02020603050405020304" pitchFamily="18" charset="0"/>
                <a:cs typeface="Times New Roman" panose="02020603050405020304" pitchFamily="18" charset="0"/>
              </a:rPr>
              <a:t>Esse recurso é importante porque mostra como as </a:t>
            </a:r>
            <a:r>
              <a:rPr lang="pt-BR" sz="2400" b="1" dirty="0">
                <a:latin typeface="Times New Roman" panose="02020603050405020304" pitchFamily="18" charset="0"/>
                <a:cs typeface="Times New Roman" panose="02020603050405020304" pitchFamily="18" charset="0"/>
              </a:rPr>
              <a:t>ideias </a:t>
            </a:r>
            <a:r>
              <a:rPr lang="pt-BR" sz="2400" dirty="0">
                <a:latin typeface="Times New Roman" panose="02020603050405020304" pitchFamily="18" charset="0"/>
                <a:cs typeface="Times New Roman" panose="02020603050405020304" pitchFamily="18" charset="0"/>
              </a:rPr>
              <a:t>e a </a:t>
            </a:r>
            <a:r>
              <a:rPr lang="pt-BR" sz="2400" b="1" dirty="0">
                <a:latin typeface="Times New Roman" panose="02020603050405020304" pitchFamily="18" charset="0"/>
                <a:cs typeface="Times New Roman" panose="02020603050405020304" pitchFamily="18" charset="0"/>
              </a:rPr>
              <a:t>compreensão de</a:t>
            </a:r>
            <a:r>
              <a:rPr lang="pt-BR" sz="2400" b="1" i="1" dirty="0">
                <a:latin typeface="Times New Roman" panose="02020603050405020304" pitchFamily="18" charset="0"/>
                <a:cs typeface="Times New Roman" panose="02020603050405020304" pitchFamily="18" charset="0"/>
              </a:rPr>
              <a:t> </a:t>
            </a:r>
            <a:r>
              <a:rPr lang="pt-BR" sz="2400" b="1" dirty="0">
                <a:latin typeface="Times New Roman" panose="02020603050405020304" pitchFamily="18" charset="0"/>
                <a:cs typeface="Times New Roman" panose="02020603050405020304" pitchFamily="18" charset="0"/>
              </a:rPr>
              <a:t>mundo </a:t>
            </a:r>
            <a:r>
              <a:rPr lang="pt-BR" sz="2400" dirty="0">
                <a:latin typeface="Times New Roman" panose="02020603050405020304" pitchFamily="18" charset="0"/>
                <a:cs typeface="Times New Roman" panose="02020603050405020304" pitchFamily="18" charset="0"/>
              </a:rPr>
              <a:t>são</a:t>
            </a:r>
            <a:r>
              <a:rPr lang="pt-BR" sz="2400" b="1" dirty="0">
                <a:latin typeface="Times New Roman" panose="02020603050405020304" pitchFamily="18" charset="0"/>
                <a:cs typeface="Times New Roman" panose="02020603050405020304" pitchFamily="18" charset="0"/>
              </a:rPr>
              <a:t> moldadas </a:t>
            </a:r>
            <a:r>
              <a:rPr lang="pt-BR" sz="2400" dirty="0">
                <a:latin typeface="Times New Roman" panose="02020603050405020304" pitchFamily="18" charset="0"/>
                <a:cs typeface="Times New Roman" panose="02020603050405020304" pitchFamily="18" charset="0"/>
              </a:rPr>
              <a:t>por essa </a:t>
            </a:r>
            <a:r>
              <a:rPr lang="pt-BR" sz="2400" b="1" dirty="0">
                <a:latin typeface="Times New Roman" panose="02020603050405020304" pitchFamily="18" charset="0"/>
                <a:cs typeface="Times New Roman" panose="02020603050405020304" pitchFamily="18" charset="0"/>
              </a:rPr>
              <a:t>interação </a:t>
            </a:r>
            <a:r>
              <a:rPr lang="pt-BR" sz="2400" dirty="0">
                <a:latin typeface="Times New Roman" panose="02020603050405020304" pitchFamily="18" charset="0"/>
                <a:cs typeface="Times New Roman" panose="02020603050405020304" pitchFamily="18" charset="0"/>
              </a:rPr>
              <a:t>entre diferentes discursos. </a:t>
            </a:r>
          </a:p>
          <a:p>
            <a:pPr algn="just">
              <a:lnSpc>
                <a:spcPct val="150000"/>
              </a:lnSpc>
            </a:pPr>
            <a:r>
              <a:rPr lang="pt-BR" sz="2400" dirty="0">
                <a:latin typeface="Times New Roman" panose="02020603050405020304" pitchFamily="18" charset="0"/>
                <a:cs typeface="Times New Roman" panose="02020603050405020304" pitchFamily="18" charset="0"/>
              </a:rPr>
              <a:t>Além disso, a interdiscursividade </a:t>
            </a:r>
            <a:r>
              <a:rPr lang="pt-BR" sz="2400" b="1" dirty="0">
                <a:latin typeface="Times New Roman" panose="02020603050405020304" pitchFamily="18" charset="0"/>
                <a:cs typeface="Times New Roman" panose="02020603050405020304" pitchFamily="18" charset="0"/>
              </a:rPr>
              <a:t>auxilia o entendimento </a:t>
            </a:r>
            <a:r>
              <a:rPr lang="pt-BR" sz="2400" dirty="0">
                <a:latin typeface="Times New Roman" panose="02020603050405020304" pitchFamily="18" charset="0"/>
                <a:cs typeface="Times New Roman" panose="02020603050405020304" pitchFamily="18" charset="0"/>
              </a:rPr>
              <a:t>de como os diferentes textos e discursos do dia a dia estão conectados e como eles influenciam uns aos outros.</a:t>
            </a:r>
          </a:p>
        </p:txBody>
      </p:sp>
      <p:pic>
        <p:nvPicPr>
          <p:cNvPr id="3" name="Imagem 2">
            <a:extLst>
              <a:ext uri="{FF2B5EF4-FFF2-40B4-BE49-F238E27FC236}">
                <a16:creationId xmlns:a16="http://schemas.microsoft.com/office/drawing/2014/main" id="{F5B7BF74-E922-498B-8218-2227BFCBEEE6}"/>
              </a:ext>
            </a:extLst>
          </p:cNvPr>
          <p:cNvPicPr>
            <a:picLocks noChangeAspect="1"/>
          </p:cNvPicPr>
          <p:nvPr/>
        </p:nvPicPr>
        <p:blipFill>
          <a:blip r:embed="rId2"/>
          <a:stretch>
            <a:fillRect/>
          </a:stretch>
        </p:blipFill>
        <p:spPr>
          <a:xfrm>
            <a:off x="7241037" y="0"/>
            <a:ext cx="4950963" cy="6858000"/>
          </a:xfrm>
          <a:prstGeom prst="rect">
            <a:avLst/>
          </a:prstGeom>
        </p:spPr>
      </p:pic>
    </p:spTree>
    <p:extLst>
      <p:ext uri="{BB962C8B-B14F-4D97-AF65-F5344CB8AC3E}">
        <p14:creationId xmlns:p14="http://schemas.microsoft.com/office/powerpoint/2010/main" val="23871099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a:extLst>
              <a:ext uri="{FF2B5EF4-FFF2-40B4-BE49-F238E27FC236}">
                <a16:creationId xmlns:a16="http://schemas.microsoft.com/office/drawing/2014/main" id="{B45EA42B-5887-4FE9-BCDB-178BB21A92BB}"/>
              </a:ext>
            </a:extLst>
          </p:cNvPr>
          <p:cNvSpPr txBox="1"/>
          <p:nvPr/>
        </p:nvSpPr>
        <p:spPr>
          <a:xfrm>
            <a:off x="1" y="0"/>
            <a:ext cx="6224530" cy="7106048"/>
          </a:xfrm>
          <a:prstGeom prst="rect">
            <a:avLst/>
          </a:prstGeom>
          <a:noFill/>
        </p:spPr>
        <p:txBody>
          <a:bodyPr wrap="square" rtlCol="0">
            <a:spAutoFit/>
          </a:bodyPr>
          <a:lstStyle/>
          <a:p>
            <a:pPr algn="ctr">
              <a:lnSpc>
                <a:spcPct val="150000"/>
              </a:lnSpc>
            </a:pPr>
            <a:r>
              <a:rPr lang="pt-BR" sz="2400" b="1" dirty="0">
                <a:latin typeface="Times New Roman" panose="02020603050405020304" pitchFamily="18" charset="0"/>
                <a:cs typeface="Times New Roman" panose="02020603050405020304" pitchFamily="18" charset="0"/>
              </a:rPr>
              <a:t>Discurso de Martin Luther King</a:t>
            </a:r>
          </a:p>
          <a:p>
            <a:pPr algn="just">
              <a:lnSpc>
                <a:spcPct val="150000"/>
              </a:lnSpc>
            </a:pPr>
            <a:r>
              <a:rPr lang="pt-BR" sz="2400" dirty="0">
                <a:latin typeface="Times New Roman" panose="02020603050405020304" pitchFamily="18" charset="0"/>
                <a:cs typeface="Times New Roman" panose="02020603050405020304" pitchFamily="18" charset="0"/>
              </a:rPr>
              <a:t>Essa nota (Declaração de Independência) era uma promessa de que todos os homens, sim, tanto os negros quanto os brancos, teriam garantidos os "direitos inalienáveis" de "Vida, Liberdade e a busca da Felicidade". É óbvio hoje que os </a:t>
            </a:r>
            <a:r>
              <a:rPr lang="pt-BR" sz="2400" b="1" dirty="0">
                <a:latin typeface="Times New Roman" panose="02020603050405020304" pitchFamily="18" charset="0"/>
                <a:cs typeface="Times New Roman" panose="02020603050405020304" pitchFamily="18" charset="0"/>
              </a:rPr>
              <a:t>Estados Unidos não cumpriram essa nota promissória</a:t>
            </a:r>
            <a:r>
              <a:rPr lang="pt-BR" sz="2400" dirty="0">
                <a:latin typeface="Times New Roman" panose="02020603050405020304" pitchFamily="18" charset="0"/>
                <a:cs typeface="Times New Roman" panose="02020603050405020304" pitchFamily="18" charset="0"/>
              </a:rPr>
              <a:t>, no que diz respeito aos seus cidadãos de cor. Em vez de honrar essa obrigação sagrada, os Estados Unidos deram ao povo negro um </a:t>
            </a:r>
            <a:r>
              <a:rPr lang="pt-BR" sz="2400" b="1" dirty="0">
                <a:latin typeface="Times New Roman" panose="02020603050405020304" pitchFamily="18" charset="0"/>
                <a:cs typeface="Times New Roman" panose="02020603050405020304" pitchFamily="18" charset="0"/>
              </a:rPr>
              <a:t>cheque sem fundo</a:t>
            </a:r>
            <a:r>
              <a:rPr lang="pt-BR" sz="2400" dirty="0">
                <a:latin typeface="Times New Roman" panose="02020603050405020304" pitchFamily="18" charset="0"/>
                <a:cs typeface="Times New Roman" panose="02020603050405020304" pitchFamily="18" charset="0"/>
              </a:rPr>
              <a:t>, um cheque que voltou marcado com "fundos insuficientes".</a:t>
            </a:r>
          </a:p>
          <a:p>
            <a:pPr algn="just">
              <a:lnSpc>
                <a:spcPct val="150000"/>
              </a:lnSpc>
            </a:pPr>
            <a:endParaRPr lang="pt-BR" dirty="0">
              <a:latin typeface="Times New Roman" panose="02020603050405020304" pitchFamily="18" charset="0"/>
              <a:cs typeface="Times New Roman" panose="02020603050405020304" pitchFamily="18" charset="0"/>
            </a:endParaRPr>
          </a:p>
        </p:txBody>
      </p:sp>
      <p:pic>
        <p:nvPicPr>
          <p:cNvPr id="2" name="Imagem 1">
            <a:extLst>
              <a:ext uri="{FF2B5EF4-FFF2-40B4-BE49-F238E27FC236}">
                <a16:creationId xmlns:a16="http://schemas.microsoft.com/office/drawing/2014/main" id="{3A527BAA-F136-4B19-AA2E-6D30284DB7D9}"/>
              </a:ext>
            </a:extLst>
          </p:cNvPr>
          <p:cNvPicPr>
            <a:picLocks noChangeAspect="1"/>
          </p:cNvPicPr>
          <p:nvPr/>
        </p:nvPicPr>
        <p:blipFill>
          <a:blip r:embed="rId2"/>
          <a:stretch>
            <a:fillRect/>
          </a:stretch>
        </p:blipFill>
        <p:spPr>
          <a:xfrm>
            <a:off x="6433851" y="-1"/>
            <a:ext cx="5758149" cy="6858001"/>
          </a:xfrm>
          <a:prstGeom prst="rect">
            <a:avLst/>
          </a:prstGeom>
        </p:spPr>
      </p:pic>
    </p:spTree>
    <p:extLst>
      <p:ext uri="{BB962C8B-B14F-4D97-AF65-F5344CB8AC3E}">
        <p14:creationId xmlns:p14="http://schemas.microsoft.com/office/powerpoint/2010/main" val="33195298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a:extLst>
              <a:ext uri="{FF2B5EF4-FFF2-40B4-BE49-F238E27FC236}">
                <a16:creationId xmlns:a16="http://schemas.microsoft.com/office/drawing/2014/main" id="{B45EA42B-5887-4FE9-BCDB-178BB21A92BB}"/>
              </a:ext>
            </a:extLst>
          </p:cNvPr>
          <p:cNvSpPr txBox="1"/>
          <p:nvPr/>
        </p:nvSpPr>
        <p:spPr>
          <a:xfrm>
            <a:off x="0" y="0"/>
            <a:ext cx="7513504" cy="6673943"/>
          </a:xfrm>
          <a:prstGeom prst="rect">
            <a:avLst/>
          </a:prstGeom>
          <a:noFill/>
        </p:spPr>
        <p:txBody>
          <a:bodyPr wrap="square" rtlCol="0">
            <a:spAutoFit/>
          </a:bodyPr>
          <a:lstStyle/>
          <a:p>
            <a:pPr algn="ctr">
              <a:lnSpc>
                <a:spcPct val="150000"/>
              </a:lnSpc>
            </a:pPr>
            <a:r>
              <a:rPr lang="pt-BR" sz="2400" b="1" dirty="0">
                <a:latin typeface="Times New Roman" panose="02020603050405020304" pitchFamily="18" charset="0"/>
                <a:cs typeface="Times New Roman" panose="02020603050405020304" pitchFamily="18" charset="0"/>
              </a:rPr>
              <a:t>Discurso de Martin Luther King</a:t>
            </a:r>
          </a:p>
          <a:p>
            <a:pPr algn="just">
              <a:lnSpc>
                <a:spcPct val="150000"/>
              </a:lnSpc>
            </a:pPr>
            <a:r>
              <a:rPr lang="pt-BR" sz="2400" dirty="0">
                <a:latin typeface="Times New Roman" panose="02020603050405020304" pitchFamily="18" charset="0"/>
                <a:cs typeface="Times New Roman" panose="02020603050405020304" pitchFamily="18" charset="0"/>
              </a:rPr>
              <a:t>Seria </a:t>
            </a:r>
            <a:r>
              <a:rPr lang="pt-BR" sz="2400" b="1" dirty="0">
                <a:latin typeface="Times New Roman" panose="02020603050405020304" pitchFamily="18" charset="0"/>
                <a:cs typeface="Times New Roman" panose="02020603050405020304" pitchFamily="18" charset="0"/>
              </a:rPr>
              <a:t>fatal</a:t>
            </a:r>
            <a:r>
              <a:rPr lang="pt-BR" sz="2400" dirty="0">
                <a:latin typeface="Times New Roman" panose="02020603050405020304" pitchFamily="18" charset="0"/>
                <a:cs typeface="Times New Roman" panose="02020603050405020304" pitchFamily="18" charset="0"/>
              </a:rPr>
              <a:t> para a nação ignorar a urgência do momento. Este verão sufocante do </a:t>
            </a:r>
            <a:r>
              <a:rPr lang="pt-BR" sz="2400" b="1" dirty="0">
                <a:latin typeface="Times New Roman" panose="02020603050405020304" pitchFamily="18" charset="0"/>
                <a:cs typeface="Times New Roman" panose="02020603050405020304" pitchFamily="18" charset="0"/>
              </a:rPr>
              <a:t>legítimo descontentamento </a:t>
            </a:r>
            <a:r>
              <a:rPr lang="pt-BR" sz="2400" dirty="0">
                <a:latin typeface="Times New Roman" panose="02020603050405020304" pitchFamily="18" charset="0"/>
                <a:cs typeface="Times New Roman" panose="02020603050405020304" pitchFamily="18" charset="0"/>
              </a:rPr>
              <a:t>do negro não passará até que haja um outono revigorante de liberdade e igualdade. Mil novecentos e sessenta e três não é um fim, mas um começo. E aqueles que esperam que o negro precise desabafar e agora esteja satisfeito terão um rude despertar se a nação voltar aos negócios de sempre. E </a:t>
            </a:r>
            <a:r>
              <a:rPr lang="pt-BR" sz="2400" b="1" dirty="0">
                <a:latin typeface="Times New Roman" panose="02020603050405020304" pitchFamily="18" charset="0"/>
                <a:cs typeface="Times New Roman" panose="02020603050405020304" pitchFamily="18" charset="0"/>
              </a:rPr>
              <a:t>não haverá descanso nem tranquilidade </a:t>
            </a:r>
            <a:r>
              <a:rPr lang="pt-BR" sz="2400" dirty="0">
                <a:latin typeface="Times New Roman" panose="02020603050405020304" pitchFamily="18" charset="0"/>
                <a:cs typeface="Times New Roman" panose="02020603050405020304" pitchFamily="18" charset="0"/>
              </a:rPr>
              <a:t>na América até que o negro receba seus direitos de cidadania. Os turbilhões da revolta continuarão a abalar os alicerces de nossa nação até que o </a:t>
            </a:r>
            <a:r>
              <a:rPr lang="pt-BR" sz="2400" b="1" dirty="0">
                <a:latin typeface="Times New Roman" panose="02020603050405020304" pitchFamily="18" charset="0"/>
                <a:cs typeface="Times New Roman" panose="02020603050405020304" pitchFamily="18" charset="0"/>
              </a:rPr>
              <a:t>brilhante</a:t>
            </a:r>
            <a:r>
              <a:rPr lang="pt-BR" sz="2400" dirty="0">
                <a:latin typeface="Times New Roman" panose="02020603050405020304" pitchFamily="18" charset="0"/>
                <a:cs typeface="Times New Roman" panose="02020603050405020304" pitchFamily="18" charset="0"/>
              </a:rPr>
              <a:t> dia da justiça surja.</a:t>
            </a:r>
          </a:p>
        </p:txBody>
      </p:sp>
      <p:pic>
        <p:nvPicPr>
          <p:cNvPr id="2" name="Imagem 1">
            <a:extLst>
              <a:ext uri="{FF2B5EF4-FFF2-40B4-BE49-F238E27FC236}">
                <a16:creationId xmlns:a16="http://schemas.microsoft.com/office/drawing/2014/main" id="{EC9C77FA-E446-46B9-86E4-DDDFA193ECFB}"/>
              </a:ext>
            </a:extLst>
          </p:cNvPr>
          <p:cNvPicPr>
            <a:picLocks noChangeAspect="1"/>
          </p:cNvPicPr>
          <p:nvPr/>
        </p:nvPicPr>
        <p:blipFill>
          <a:blip r:embed="rId2"/>
          <a:stretch>
            <a:fillRect/>
          </a:stretch>
        </p:blipFill>
        <p:spPr>
          <a:xfrm>
            <a:off x="7821976" y="0"/>
            <a:ext cx="4370024" cy="6858000"/>
          </a:xfrm>
          <a:prstGeom prst="rect">
            <a:avLst/>
          </a:prstGeom>
        </p:spPr>
      </p:pic>
    </p:spTree>
    <p:extLst>
      <p:ext uri="{BB962C8B-B14F-4D97-AF65-F5344CB8AC3E}">
        <p14:creationId xmlns:p14="http://schemas.microsoft.com/office/powerpoint/2010/main" val="30192934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a:extLst>
              <a:ext uri="{FF2B5EF4-FFF2-40B4-BE49-F238E27FC236}">
                <a16:creationId xmlns:a16="http://schemas.microsoft.com/office/drawing/2014/main" id="{B45EA42B-5887-4FE9-BCDB-178BB21A92BB}"/>
              </a:ext>
            </a:extLst>
          </p:cNvPr>
          <p:cNvSpPr txBox="1"/>
          <p:nvPr/>
        </p:nvSpPr>
        <p:spPr>
          <a:xfrm>
            <a:off x="0" y="0"/>
            <a:ext cx="7513504" cy="7227941"/>
          </a:xfrm>
          <a:prstGeom prst="rect">
            <a:avLst/>
          </a:prstGeom>
          <a:noFill/>
        </p:spPr>
        <p:txBody>
          <a:bodyPr wrap="square" rtlCol="0">
            <a:spAutoFit/>
          </a:bodyPr>
          <a:lstStyle/>
          <a:p>
            <a:pPr algn="ctr">
              <a:lnSpc>
                <a:spcPct val="150000"/>
              </a:lnSpc>
            </a:pPr>
            <a:r>
              <a:rPr lang="pt-BR" sz="2400" b="1" dirty="0">
                <a:latin typeface="Times New Roman" panose="02020603050405020304" pitchFamily="18" charset="0"/>
                <a:cs typeface="Times New Roman" panose="02020603050405020304" pitchFamily="18" charset="0"/>
              </a:rPr>
              <a:t>Discurso de Martin Luther King</a:t>
            </a:r>
          </a:p>
          <a:p>
            <a:pPr algn="just">
              <a:lnSpc>
                <a:spcPct val="150000"/>
              </a:lnSpc>
            </a:pPr>
            <a:r>
              <a:rPr lang="pt-BR" sz="2400" b="1" dirty="0">
                <a:latin typeface="Times New Roman" panose="02020603050405020304" pitchFamily="18" charset="0"/>
                <a:cs typeface="Times New Roman" panose="02020603050405020304" pitchFamily="18" charset="0"/>
              </a:rPr>
              <a:t>Não</a:t>
            </a:r>
            <a:r>
              <a:rPr lang="pt-BR" sz="2400" dirty="0">
                <a:latin typeface="Times New Roman" panose="02020603050405020304" pitchFamily="18" charset="0"/>
                <a:cs typeface="Times New Roman" panose="02020603050405020304" pitchFamily="18" charset="0"/>
              </a:rPr>
              <a:t> procuremos saciar a nossa sede de liberdade bebendo da taça da amargura e do ódio. Devemos conduzir a nossa luta para sempre no plano elevado da </a:t>
            </a:r>
            <a:r>
              <a:rPr lang="pt-BR" sz="2400" b="1" dirty="0">
                <a:latin typeface="Times New Roman" panose="02020603050405020304" pitchFamily="18" charset="0"/>
                <a:cs typeface="Times New Roman" panose="02020603050405020304" pitchFamily="18" charset="0"/>
              </a:rPr>
              <a:t>dignidade</a:t>
            </a:r>
            <a:r>
              <a:rPr lang="pt-BR" sz="2400" dirty="0">
                <a:latin typeface="Times New Roman" panose="02020603050405020304" pitchFamily="18" charset="0"/>
                <a:cs typeface="Times New Roman" panose="02020603050405020304" pitchFamily="18" charset="0"/>
              </a:rPr>
              <a:t> e da </a:t>
            </a:r>
            <a:r>
              <a:rPr lang="pt-BR" sz="2400" b="1" dirty="0">
                <a:latin typeface="Times New Roman" panose="02020603050405020304" pitchFamily="18" charset="0"/>
                <a:cs typeface="Times New Roman" panose="02020603050405020304" pitchFamily="18" charset="0"/>
              </a:rPr>
              <a:t>disciplina</a:t>
            </a:r>
            <a:r>
              <a:rPr lang="pt-BR" sz="2400" dirty="0">
                <a:latin typeface="Times New Roman" panose="02020603050405020304" pitchFamily="18" charset="0"/>
                <a:cs typeface="Times New Roman" panose="02020603050405020304" pitchFamily="18" charset="0"/>
              </a:rPr>
              <a:t>. Não devemos permitir que o nosso protesto criativo degenere em violência física. Repetidamente, devemos elevar-nos às majestosas alturas de encontrar a força física com a força da alma. (...)</a:t>
            </a:r>
          </a:p>
          <a:p>
            <a:pPr>
              <a:lnSpc>
                <a:spcPct val="150000"/>
              </a:lnSpc>
            </a:pPr>
            <a:r>
              <a:rPr lang="pt-BR" sz="2400" b="1" dirty="0">
                <a:latin typeface="Times New Roman" panose="02020603050405020304" pitchFamily="18" charset="0"/>
                <a:cs typeface="Times New Roman" panose="02020603050405020304" pitchFamily="18" charset="0"/>
              </a:rPr>
              <a:t>Não podemos caminhar sozinhos</a:t>
            </a:r>
            <a:r>
              <a:rPr lang="pt-BR" sz="2400" dirty="0">
                <a:latin typeface="Times New Roman" panose="02020603050405020304" pitchFamily="18" charset="0"/>
                <a:cs typeface="Times New Roman" panose="02020603050405020304" pitchFamily="18" charset="0"/>
              </a:rPr>
              <a:t>.</a:t>
            </a:r>
            <a:endParaRPr lang="pt-BR" sz="2400" dirty="0">
              <a:effectLst/>
              <a:latin typeface="Times New Roman" panose="02020603050405020304" pitchFamily="18" charset="0"/>
              <a:cs typeface="Times New Roman" panose="02020603050405020304" pitchFamily="18" charset="0"/>
            </a:endParaRPr>
          </a:p>
          <a:p>
            <a:pPr>
              <a:lnSpc>
                <a:spcPct val="150000"/>
              </a:lnSpc>
            </a:pPr>
            <a:r>
              <a:rPr lang="pt-BR" sz="2400" dirty="0">
                <a:latin typeface="Times New Roman" panose="02020603050405020304" pitchFamily="18" charset="0"/>
                <a:cs typeface="Times New Roman" panose="02020603050405020304" pitchFamily="18" charset="0"/>
              </a:rPr>
              <a:t>E enquanto caminhamos, devemos fazer a promessa de que sempre marcharemos adiante.</a:t>
            </a:r>
            <a:endParaRPr lang="pt-BR" sz="2400" dirty="0">
              <a:effectLst/>
              <a:latin typeface="Times New Roman" panose="02020603050405020304" pitchFamily="18" charset="0"/>
              <a:cs typeface="Times New Roman" panose="02020603050405020304" pitchFamily="18" charset="0"/>
            </a:endParaRPr>
          </a:p>
          <a:p>
            <a:pPr>
              <a:lnSpc>
                <a:spcPct val="150000"/>
              </a:lnSpc>
            </a:pPr>
            <a:r>
              <a:rPr lang="pt-BR" sz="2400" b="1" dirty="0">
                <a:latin typeface="Times New Roman" panose="02020603050405020304" pitchFamily="18" charset="0"/>
                <a:cs typeface="Times New Roman" panose="02020603050405020304" pitchFamily="18" charset="0"/>
              </a:rPr>
              <a:t>Não podemos voltar atrás</a:t>
            </a:r>
            <a:r>
              <a:rPr lang="pt-BR" sz="2400" dirty="0">
                <a:latin typeface="Times New Roman" panose="02020603050405020304" pitchFamily="18" charset="0"/>
                <a:cs typeface="Times New Roman" panose="02020603050405020304" pitchFamily="18" charset="0"/>
              </a:rPr>
              <a:t>.</a:t>
            </a:r>
            <a:endParaRPr lang="pt-BR" sz="2400" dirty="0">
              <a:effectLst/>
              <a:latin typeface="Times New Roman" panose="02020603050405020304" pitchFamily="18" charset="0"/>
              <a:cs typeface="Times New Roman" panose="02020603050405020304" pitchFamily="18" charset="0"/>
            </a:endParaRPr>
          </a:p>
          <a:p>
            <a:pPr algn="just">
              <a:lnSpc>
                <a:spcPct val="150000"/>
              </a:lnSpc>
            </a:pPr>
            <a:endParaRPr lang="pt-BR" sz="2400" dirty="0">
              <a:latin typeface="Times New Roman" panose="02020603050405020304" pitchFamily="18" charset="0"/>
              <a:cs typeface="Times New Roman" panose="02020603050405020304" pitchFamily="18" charset="0"/>
            </a:endParaRPr>
          </a:p>
        </p:txBody>
      </p:sp>
      <p:pic>
        <p:nvPicPr>
          <p:cNvPr id="2" name="Imagem 1">
            <a:extLst>
              <a:ext uri="{FF2B5EF4-FFF2-40B4-BE49-F238E27FC236}">
                <a16:creationId xmlns:a16="http://schemas.microsoft.com/office/drawing/2014/main" id="{5FE78909-8F7D-4903-839A-0D4F35D722CF}"/>
              </a:ext>
            </a:extLst>
          </p:cNvPr>
          <p:cNvPicPr>
            <a:picLocks noChangeAspect="1"/>
          </p:cNvPicPr>
          <p:nvPr/>
        </p:nvPicPr>
        <p:blipFill>
          <a:blip r:embed="rId2"/>
          <a:stretch>
            <a:fillRect/>
          </a:stretch>
        </p:blipFill>
        <p:spPr>
          <a:xfrm>
            <a:off x="7655169" y="0"/>
            <a:ext cx="4536831" cy="6858000"/>
          </a:xfrm>
          <a:prstGeom prst="rect">
            <a:avLst/>
          </a:prstGeom>
        </p:spPr>
      </p:pic>
    </p:spTree>
    <p:extLst>
      <p:ext uri="{BB962C8B-B14F-4D97-AF65-F5344CB8AC3E}">
        <p14:creationId xmlns:p14="http://schemas.microsoft.com/office/powerpoint/2010/main" val="22066706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a:extLst>
              <a:ext uri="{FF2B5EF4-FFF2-40B4-BE49-F238E27FC236}">
                <a16:creationId xmlns:a16="http://schemas.microsoft.com/office/drawing/2014/main" id="{B45EA42B-5887-4FE9-BCDB-178BB21A92BB}"/>
              </a:ext>
            </a:extLst>
          </p:cNvPr>
          <p:cNvSpPr txBox="1"/>
          <p:nvPr/>
        </p:nvSpPr>
        <p:spPr>
          <a:xfrm>
            <a:off x="-1" y="0"/>
            <a:ext cx="7832993" cy="7504940"/>
          </a:xfrm>
          <a:prstGeom prst="rect">
            <a:avLst/>
          </a:prstGeom>
          <a:noFill/>
        </p:spPr>
        <p:txBody>
          <a:bodyPr wrap="square" rtlCol="0">
            <a:spAutoFit/>
          </a:bodyPr>
          <a:lstStyle/>
          <a:p>
            <a:pPr algn="ctr">
              <a:lnSpc>
                <a:spcPct val="150000"/>
              </a:lnSpc>
            </a:pPr>
            <a:r>
              <a:rPr lang="pt-BR" sz="2400" b="1" dirty="0">
                <a:latin typeface="Times New Roman" panose="02020603050405020304" pitchFamily="18" charset="0"/>
                <a:cs typeface="Times New Roman" panose="02020603050405020304" pitchFamily="18" charset="0"/>
              </a:rPr>
              <a:t>Discurso de Martin Luther King</a:t>
            </a:r>
          </a:p>
          <a:p>
            <a:pPr algn="just">
              <a:lnSpc>
                <a:spcPct val="150000"/>
              </a:lnSpc>
            </a:pPr>
            <a:r>
              <a:rPr lang="pt-BR" sz="2300" dirty="0">
                <a:latin typeface="Times New Roman" panose="02020603050405020304" pitchFamily="18" charset="0"/>
                <a:cs typeface="Times New Roman" panose="02020603050405020304" pitchFamily="18" charset="0"/>
              </a:rPr>
              <a:t>Eu tenho um sonho de que um dia esta nação se erguerá e viverá o verdadeiro significado de seu credo: "Consideramos estas verdades como evidentes por si mesmas: que </a:t>
            </a:r>
            <a:r>
              <a:rPr lang="pt-BR" sz="2300" b="1" dirty="0">
                <a:latin typeface="Times New Roman" panose="02020603050405020304" pitchFamily="18" charset="0"/>
                <a:cs typeface="Times New Roman" panose="02020603050405020304" pitchFamily="18" charset="0"/>
              </a:rPr>
              <a:t>todos os homens são criados iguais</a:t>
            </a:r>
            <a:r>
              <a:rPr lang="pt-BR" sz="2300" dirty="0">
                <a:latin typeface="Times New Roman" panose="02020603050405020304" pitchFamily="18" charset="0"/>
                <a:cs typeface="Times New Roman" panose="02020603050405020304" pitchFamily="18" charset="0"/>
              </a:rPr>
              <a:t>".</a:t>
            </a:r>
            <a:endParaRPr lang="pt-BR" sz="2300" dirty="0">
              <a:effectLst/>
              <a:latin typeface="Times New Roman" panose="02020603050405020304" pitchFamily="18" charset="0"/>
              <a:cs typeface="Times New Roman" panose="02020603050405020304" pitchFamily="18" charset="0"/>
            </a:endParaRPr>
          </a:p>
          <a:p>
            <a:pPr algn="just">
              <a:lnSpc>
                <a:spcPct val="150000"/>
              </a:lnSpc>
            </a:pPr>
            <a:r>
              <a:rPr lang="pt-BR" sz="2300" dirty="0">
                <a:latin typeface="Times New Roman" panose="02020603050405020304" pitchFamily="18" charset="0"/>
                <a:cs typeface="Times New Roman" panose="02020603050405020304" pitchFamily="18" charset="0"/>
              </a:rPr>
              <a:t>Eu tenho um sonho que um dia, nas colinas vermelhas da Geórgia, os filhos de antigos escravos e os filhos de antigos donos de escravos poderão </a:t>
            </a:r>
            <a:r>
              <a:rPr lang="pt-BR" sz="2300" b="1" dirty="0">
                <a:latin typeface="Times New Roman" panose="02020603050405020304" pitchFamily="18" charset="0"/>
                <a:cs typeface="Times New Roman" panose="02020603050405020304" pitchFamily="18" charset="0"/>
              </a:rPr>
              <a:t>sentar-se juntos à mesa </a:t>
            </a:r>
            <a:r>
              <a:rPr lang="pt-BR" sz="2300" dirty="0">
                <a:latin typeface="Times New Roman" panose="02020603050405020304" pitchFamily="18" charset="0"/>
                <a:cs typeface="Times New Roman" panose="02020603050405020304" pitchFamily="18" charset="0"/>
              </a:rPr>
              <a:t>da fraternidade.</a:t>
            </a:r>
            <a:endParaRPr lang="pt-BR" sz="2300" dirty="0">
              <a:effectLst/>
              <a:latin typeface="Times New Roman" panose="02020603050405020304" pitchFamily="18" charset="0"/>
              <a:cs typeface="Times New Roman" panose="02020603050405020304" pitchFamily="18" charset="0"/>
            </a:endParaRPr>
          </a:p>
          <a:p>
            <a:pPr algn="just">
              <a:lnSpc>
                <a:spcPct val="150000"/>
              </a:lnSpc>
            </a:pPr>
            <a:r>
              <a:rPr lang="pt-BR" sz="2300" dirty="0">
                <a:latin typeface="Times New Roman" panose="02020603050405020304" pitchFamily="18" charset="0"/>
                <a:cs typeface="Times New Roman" panose="02020603050405020304" pitchFamily="18" charset="0"/>
              </a:rPr>
              <a:t>Eu tenho um sonho de que um dia até mesmo o estado do </a:t>
            </a:r>
            <a:r>
              <a:rPr lang="pt-BR" sz="2300" b="1" dirty="0">
                <a:latin typeface="Times New Roman" panose="02020603050405020304" pitchFamily="18" charset="0"/>
                <a:cs typeface="Times New Roman" panose="02020603050405020304" pitchFamily="18" charset="0"/>
              </a:rPr>
              <a:t>Mississippi, um estado que transpira com o calor da injustiça</a:t>
            </a:r>
            <a:r>
              <a:rPr lang="pt-BR" sz="2300" dirty="0">
                <a:latin typeface="Times New Roman" panose="02020603050405020304" pitchFamily="18" charset="0"/>
                <a:cs typeface="Times New Roman" panose="02020603050405020304" pitchFamily="18" charset="0"/>
              </a:rPr>
              <a:t>, que transpira com o calor da opressão, será transformado em um oásis de liberdade e justiça.</a:t>
            </a:r>
            <a:endParaRPr lang="pt-BR" sz="2300" dirty="0">
              <a:effectLst/>
              <a:latin typeface="Times New Roman" panose="02020603050405020304" pitchFamily="18" charset="0"/>
              <a:cs typeface="Times New Roman" panose="02020603050405020304" pitchFamily="18" charset="0"/>
            </a:endParaRPr>
          </a:p>
          <a:p>
            <a:pPr algn="just">
              <a:lnSpc>
                <a:spcPct val="150000"/>
              </a:lnSpc>
            </a:pPr>
            <a:endParaRPr lang="pt-BR" sz="2400" dirty="0">
              <a:latin typeface="Times New Roman" panose="02020603050405020304" pitchFamily="18" charset="0"/>
              <a:cs typeface="Times New Roman" panose="02020603050405020304" pitchFamily="18" charset="0"/>
            </a:endParaRPr>
          </a:p>
        </p:txBody>
      </p:sp>
      <p:pic>
        <p:nvPicPr>
          <p:cNvPr id="2" name="Imagem 1">
            <a:extLst>
              <a:ext uri="{FF2B5EF4-FFF2-40B4-BE49-F238E27FC236}">
                <a16:creationId xmlns:a16="http://schemas.microsoft.com/office/drawing/2014/main" id="{88034E5A-55FB-4B4A-8E73-ADB8000BCD29}"/>
              </a:ext>
            </a:extLst>
          </p:cNvPr>
          <p:cNvPicPr>
            <a:picLocks noChangeAspect="1"/>
          </p:cNvPicPr>
          <p:nvPr/>
        </p:nvPicPr>
        <p:blipFill>
          <a:blip r:embed="rId2"/>
          <a:stretch>
            <a:fillRect/>
          </a:stretch>
        </p:blipFill>
        <p:spPr>
          <a:xfrm>
            <a:off x="8350786" y="-1"/>
            <a:ext cx="3841214" cy="6859311"/>
          </a:xfrm>
          <a:prstGeom prst="rect">
            <a:avLst/>
          </a:prstGeom>
        </p:spPr>
      </p:pic>
    </p:spTree>
    <p:extLst>
      <p:ext uri="{BB962C8B-B14F-4D97-AF65-F5344CB8AC3E}">
        <p14:creationId xmlns:p14="http://schemas.microsoft.com/office/powerpoint/2010/main" val="15768444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a:extLst>
              <a:ext uri="{FF2B5EF4-FFF2-40B4-BE49-F238E27FC236}">
                <a16:creationId xmlns:a16="http://schemas.microsoft.com/office/drawing/2014/main" id="{B45EA42B-5887-4FE9-BCDB-178BB21A92BB}"/>
              </a:ext>
            </a:extLst>
          </p:cNvPr>
          <p:cNvSpPr txBox="1"/>
          <p:nvPr/>
        </p:nvSpPr>
        <p:spPr>
          <a:xfrm>
            <a:off x="-1" y="0"/>
            <a:ext cx="9033832" cy="7366440"/>
          </a:xfrm>
          <a:prstGeom prst="rect">
            <a:avLst/>
          </a:prstGeom>
          <a:noFill/>
        </p:spPr>
        <p:txBody>
          <a:bodyPr wrap="square" rtlCol="0">
            <a:spAutoFit/>
          </a:bodyPr>
          <a:lstStyle/>
          <a:p>
            <a:pPr algn="ctr">
              <a:lnSpc>
                <a:spcPct val="150000"/>
              </a:lnSpc>
            </a:pPr>
            <a:r>
              <a:rPr lang="pt-BR" sz="2100" b="1" dirty="0">
                <a:latin typeface="Times New Roman" panose="02020603050405020304" pitchFamily="18" charset="0"/>
                <a:cs typeface="Times New Roman" panose="02020603050405020304" pitchFamily="18" charset="0"/>
              </a:rPr>
              <a:t>Discurso de Martin Luther King</a:t>
            </a:r>
          </a:p>
          <a:p>
            <a:pPr algn="just">
              <a:lnSpc>
                <a:spcPct val="150000"/>
              </a:lnSpc>
            </a:pPr>
            <a:r>
              <a:rPr lang="pt-BR" sz="2100" dirty="0">
                <a:latin typeface="Times New Roman" panose="02020603050405020304" pitchFamily="18" charset="0"/>
                <a:cs typeface="Times New Roman" panose="02020603050405020304" pitchFamily="18" charset="0"/>
              </a:rPr>
              <a:t>Tenho um sonho de que meus quatro filhos pequenos um dia vivam em uma nação onde </a:t>
            </a:r>
            <a:r>
              <a:rPr lang="pt-BR" sz="2100" b="1" dirty="0">
                <a:latin typeface="Times New Roman" panose="02020603050405020304" pitchFamily="18" charset="0"/>
                <a:cs typeface="Times New Roman" panose="02020603050405020304" pitchFamily="18" charset="0"/>
              </a:rPr>
              <a:t>não serão julgados pela cor da pele</a:t>
            </a:r>
            <a:r>
              <a:rPr lang="pt-BR" sz="2100" dirty="0">
                <a:latin typeface="Times New Roman" panose="02020603050405020304" pitchFamily="18" charset="0"/>
                <a:cs typeface="Times New Roman" panose="02020603050405020304" pitchFamily="18" charset="0"/>
              </a:rPr>
              <a:t>, mas pelo conteúdo do seu caráter.</a:t>
            </a:r>
            <a:endParaRPr lang="pt-BR" sz="2100" dirty="0">
              <a:effectLst/>
              <a:latin typeface="Times New Roman" panose="02020603050405020304" pitchFamily="18" charset="0"/>
              <a:cs typeface="Times New Roman" panose="02020603050405020304" pitchFamily="18" charset="0"/>
            </a:endParaRPr>
          </a:p>
          <a:p>
            <a:pPr algn="just">
              <a:lnSpc>
                <a:spcPct val="150000"/>
              </a:lnSpc>
            </a:pPr>
            <a:r>
              <a:rPr lang="pt-BR" sz="2100" dirty="0">
                <a:latin typeface="Times New Roman" panose="02020603050405020304" pitchFamily="18" charset="0"/>
                <a:cs typeface="Times New Roman" panose="02020603050405020304" pitchFamily="18" charset="0"/>
              </a:rPr>
              <a:t>Eu tenho um </a:t>
            </a:r>
            <a:r>
              <a:rPr lang="pt-BR" sz="2100" i="1" dirty="0">
                <a:latin typeface="Times New Roman" panose="02020603050405020304" pitchFamily="18" charset="0"/>
                <a:cs typeface="Times New Roman" panose="02020603050405020304" pitchFamily="18" charset="0"/>
              </a:rPr>
              <a:t>sonho</a:t>
            </a:r>
            <a:r>
              <a:rPr lang="pt-BR" sz="2100" dirty="0">
                <a:latin typeface="Times New Roman" panose="02020603050405020304" pitchFamily="18" charset="0"/>
                <a:cs typeface="Times New Roman" panose="02020603050405020304" pitchFamily="18" charset="0"/>
              </a:rPr>
              <a:t> hoje!</a:t>
            </a:r>
            <a:endParaRPr lang="pt-BR" sz="2100" dirty="0">
              <a:effectLst/>
              <a:latin typeface="Times New Roman" panose="02020603050405020304" pitchFamily="18" charset="0"/>
              <a:cs typeface="Times New Roman" panose="02020603050405020304" pitchFamily="18" charset="0"/>
            </a:endParaRPr>
          </a:p>
          <a:p>
            <a:pPr algn="just">
              <a:lnSpc>
                <a:spcPct val="150000"/>
              </a:lnSpc>
            </a:pPr>
            <a:r>
              <a:rPr lang="pt-BR" sz="2100" dirty="0">
                <a:latin typeface="Times New Roman" panose="02020603050405020304" pitchFamily="18" charset="0"/>
                <a:cs typeface="Times New Roman" panose="02020603050405020304" pitchFamily="18" charset="0"/>
              </a:rPr>
              <a:t>Eu tenho um sonho de que um dia, lá no Alabama, com seus </a:t>
            </a:r>
            <a:r>
              <a:rPr lang="pt-BR" sz="2100" b="1" dirty="0">
                <a:latin typeface="Times New Roman" panose="02020603050405020304" pitchFamily="18" charset="0"/>
                <a:cs typeface="Times New Roman" panose="02020603050405020304" pitchFamily="18" charset="0"/>
              </a:rPr>
              <a:t>racistas cruéis</a:t>
            </a:r>
            <a:r>
              <a:rPr lang="pt-BR" sz="2100" dirty="0">
                <a:latin typeface="Times New Roman" panose="02020603050405020304" pitchFamily="18" charset="0"/>
                <a:cs typeface="Times New Roman" panose="02020603050405020304" pitchFamily="18" charset="0"/>
              </a:rPr>
              <a:t>, com seu governador tendo os lábios cheios de palavras de "interposição" e "anulação" -- um dia ali mesmo no Alabama, meninos e meninas negros poderão </a:t>
            </a:r>
            <a:r>
              <a:rPr lang="pt-BR" sz="2100" b="1" dirty="0">
                <a:latin typeface="Times New Roman" panose="02020603050405020304" pitchFamily="18" charset="0"/>
                <a:cs typeface="Times New Roman" panose="02020603050405020304" pitchFamily="18" charset="0"/>
              </a:rPr>
              <a:t>dar as mãos</a:t>
            </a:r>
            <a:r>
              <a:rPr lang="pt-BR" sz="2100" dirty="0">
                <a:latin typeface="Times New Roman" panose="02020603050405020304" pitchFamily="18" charset="0"/>
                <a:cs typeface="Times New Roman" panose="02020603050405020304" pitchFamily="18" charset="0"/>
              </a:rPr>
              <a:t> aos meninos e meninas brancos como irmãos e irmãs. </a:t>
            </a:r>
          </a:p>
          <a:p>
            <a:pPr algn="just">
              <a:lnSpc>
                <a:spcPct val="150000"/>
              </a:lnSpc>
            </a:pPr>
            <a:r>
              <a:rPr lang="pt-BR" sz="2100" dirty="0">
                <a:latin typeface="Times New Roman" panose="02020603050405020304" pitchFamily="18" charset="0"/>
                <a:cs typeface="Times New Roman" panose="02020603050405020304" pitchFamily="18" charset="0"/>
              </a:rPr>
              <a:t>Eu tenho um </a:t>
            </a:r>
            <a:r>
              <a:rPr lang="pt-BR" sz="2100" i="1" dirty="0">
                <a:latin typeface="Times New Roman" panose="02020603050405020304" pitchFamily="18" charset="0"/>
                <a:cs typeface="Times New Roman" panose="02020603050405020304" pitchFamily="18" charset="0"/>
              </a:rPr>
              <a:t>sonho</a:t>
            </a:r>
            <a:r>
              <a:rPr lang="pt-BR" sz="2100" dirty="0">
                <a:latin typeface="Times New Roman" panose="02020603050405020304" pitchFamily="18" charset="0"/>
                <a:cs typeface="Times New Roman" panose="02020603050405020304" pitchFamily="18" charset="0"/>
              </a:rPr>
              <a:t> hoje!</a:t>
            </a:r>
            <a:endParaRPr lang="pt-BR" sz="2100" dirty="0">
              <a:effectLst/>
              <a:latin typeface="Times New Roman" panose="02020603050405020304" pitchFamily="18" charset="0"/>
              <a:cs typeface="Times New Roman" panose="02020603050405020304" pitchFamily="18" charset="0"/>
            </a:endParaRPr>
          </a:p>
          <a:p>
            <a:pPr algn="just">
              <a:lnSpc>
                <a:spcPct val="150000"/>
              </a:lnSpc>
            </a:pPr>
            <a:r>
              <a:rPr lang="pt-BR" sz="2100" dirty="0">
                <a:latin typeface="Times New Roman" panose="02020603050405020304" pitchFamily="18" charset="0"/>
                <a:cs typeface="Times New Roman" panose="02020603050405020304" pitchFamily="18" charset="0"/>
              </a:rPr>
              <a:t>Eu tenho um sonho de que um dia todo vale será exaltado, e toda colina e montanha serão rebaixadas, os lugares acidentados serão aplainados, e os lugares tortuosos serão endireitados; "e a glória do Senhor será revelada, e toda a carne juntamente a verá.“ Essa é a nossa esperança e essa é a fé com a qual volto para o Sul.</a:t>
            </a:r>
            <a:endParaRPr lang="pt-BR" sz="2100" dirty="0">
              <a:effectLst/>
              <a:latin typeface="Times New Roman" panose="02020603050405020304" pitchFamily="18" charset="0"/>
              <a:cs typeface="Times New Roman" panose="02020603050405020304" pitchFamily="18" charset="0"/>
            </a:endParaRPr>
          </a:p>
          <a:p>
            <a:pPr algn="just">
              <a:lnSpc>
                <a:spcPct val="150000"/>
              </a:lnSpc>
            </a:pPr>
            <a:endParaRPr lang="pt-BR" sz="2400" dirty="0">
              <a:latin typeface="Times New Roman" panose="02020603050405020304" pitchFamily="18" charset="0"/>
              <a:cs typeface="Times New Roman" panose="02020603050405020304" pitchFamily="18" charset="0"/>
            </a:endParaRPr>
          </a:p>
        </p:txBody>
      </p:sp>
      <p:pic>
        <p:nvPicPr>
          <p:cNvPr id="2" name="Imagem 1">
            <a:extLst>
              <a:ext uri="{FF2B5EF4-FFF2-40B4-BE49-F238E27FC236}">
                <a16:creationId xmlns:a16="http://schemas.microsoft.com/office/drawing/2014/main" id="{44E20F3C-E81A-455A-8FD2-C2C1FEC24B64}"/>
              </a:ext>
            </a:extLst>
          </p:cNvPr>
          <p:cNvPicPr>
            <a:picLocks noChangeAspect="1"/>
          </p:cNvPicPr>
          <p:nvPr/>
        </p:nvPicPr>
        <p:blipFill rotWithShape="1">
          <a:blip r:embed="rId2"/>
          <a:srcRect l="25485"/>
          <a:stretch/>
        </p:blipFill>
        <p:spPr>
          <a:xfrm>
            <a:off x="9166034" y="0"/>
            <a:ext cx="3025966" cy="6858000"/>
          </a:xfrm>
          <a:prstGeom prst="rect">
            <a:avLst/>
          </a:prstGeom>
        </p:spPr>
      </p:pic>
    </p:spTree>
    <p:extLst>
      <p:ext uri="{BB962C8B-B14F-4D97-AF65-F5344CB8AC3E}">
        <p14:creationId xmlns:p14="http://schemas.microsoft.com/office/powerpoint/2010/main" val="24478996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a:extLst>
              <a:ext uri="{FF2B5EF4-FFF2-40B4-BE49-F238E27FC236}">
                <a16:creationId xmlns:a16="http://schemas.microsoft.com/office/drawing/2014/main" id="{B45EA42B-5887-4FE9-BCDB-178BB21A92BB}"/>
              </a:ext>
            </a:extLst>
          </p:cNvPr>
          <p:cNvSpPr txBox="1"/>
          <p:nvPr/>
        </p:nvSpPr>
        <p:spPr>
          <a:xfrm>
            <a:off x="-1" y="0"/>
            <a:ext cx="7238083" cy="5565947"/>
          </a:xfrm>
          <a:prstGeom prst="rect">
            <a:avLst/>
          </a:prstGeom>
          <a:noFill/>
        </p:spPr>
        <p:txBody>
          <a:bodyPr wrap="square" rtlCol="0">
            <a:spAutoFit/>
          </a:bodyPr>
          <a:lstStyle/>
          <a:p>
            <a:pPr algn="ctr">
              <a:lnSpc>
                <a:spcPct val="150000"/>
              </a:lnSpc>
            </a:pPr>
            <a:r>
              <a:rPr lang="pt-BR" sz="2400" b="1" dirty="0">
                <a:latin typeface="Times New Roman" panose="02020603050405020304" pitchFamily="18" charset="0"/>
                <a:cs typeface="Times New Roman" panose="02020603050405020304" pitchFamily="18" charset="0"/>
              </a:rPr>
              <a:t>Discurso</a:t>
            </a:r>
          </a:p>
          <a:p>
            <a:pPr algn="just">
              <a:lnSpc>
                <a:spcPct val="150000"/>
              </a:lnSpc>
            </a:pPr>
            <a:r>
              <a:rPr lang="pt-BR" sz="2400" dirty="0">
                <a:latin typeface="Times New Roman" panose="02020603050405020304" pitchFamily="18" charset="0"/>
                <a:cs typeface="Times New Roman" panose="02020603050405020304" pitchFamily="18" charset="0"/>
              </a:rPr>
              <a:t>É a construção linguística abstrata, influenciada por aspectos históricos e sociais, e que traz as </a:t>
            </a:r>
            <a:r>
              <a:rPr lang="pt-BR" sz="2400" b="1" dirty="0">
                <a:latin typeface="Times New Roman" panose="02020603050405020304" pitchFamily="18" charset="0"/>
                <a:cs typeface="Times New Roman" panose="02020603050405020304" pitchFamily="18" charset="0"/>
              </a:rPr>
              <a:t>opiniões, pensamentos e posicionamentos </a:t>
            </a:r>
            <a:r>
              <a:rPr lang="pt-BR" sz="2400" dirty="0">
                <a:latin typeface="Times New Roman" panose="02020603050405020304" pitchFamily="18" charset="0"/>
                <a:cs typeface="Times New Roman" panose="02020603050405020304" pitchFamily="18" charset="0"/>
              </a:rPr>
              <a:t>coletivos.</a:t>
            </a:r>
          </a:p>
          <a:p>
            <a:pPr algn="just">
              <a:lnSpc>
                <a:spcPct val="150000"/>
              </a:lnSpc>
            </a:pPr>
            <a:r>
              <a:rPr lang="pt-BR" sz="2400" dirty="0">
                <a:latin typeface="Times New Roman" panose="02020603050405020304" pitchFamily="18" charset="0"/>
                <a:cs typeface="Times New Roman" panose="02020603050405020304" pitchFamily="18" charset="0"/>
              </a:rPr>
              <a:t>É a forma como a linguagem se manifesta em relação a um contexto social, histórico e ideológico específico. </a:t>
            </a:r>
          </a:p>
          <a:p>
            <a:pPr algn="just">
              <a:lnSpc>
                <a:spcPct val="150000"/>
              </a:lnSpc>
            </a:pPr>
            <a:r>
              <a:rPr lang="pt-BR" sz="2400" dirty="0">
                <a:latin typeface="Times New Roman" panose="02020603050405020304" pitchFamily="18" charset="0"/>
                <a:cs typeface="Times New Roman" panose="02020603050405020304" pitchFamily="18" charset="0"/>
              </a:rPr>
              <a:t>É a materialização da linguagem em um determinado contexto, carregada de </a:t>
            </a:r>
            <a:r>
              <a:rPr lang="pt-BR" sz="2400" b="1" dirty="0">
                <a:latin typeface="Times New Roman" panose="02020603050405020304" pitchFamily="18" charset="0"/>
                <a:cs typeface="Times New Roman" panose="02020603050405020304" pitchFamily="18" charset="0"/>
              </a:rPr>
              <a:t>intenções e sentidos</a:t>
            </a:r>
            <a:r>
              <a:rPr lang="pt-BR" sz="2400" dirty="0">
                <a:latin typeface="Times New Roman" panose="02020603050405020304" pitchFamily="18" charset="0"/>
                <a:cs typeface="Times New Roman" panose="02020603050405020304" pitchFamily="18" charset="0"/>
              </a:rPr>
              <a:t>.</a:t>
            </a:r>
          </a:p>
          <a:p>
            <a:pPr algn="just">
              <a:lnSpc>
                <a:spcPct val="150000"/>
              </a:lnSpc>
            </a:pPr>
            <a:r>
              <a:rPr lang="pt-BR" sz="2400" dirty="0">
                <a:latin typeface="Times New Roman" panose="02020603050405020304" pitchFamily="18" charset="0"/>
                <a:cs typeface="Times New Roman" panose="02020603050405020304" pitchFamily="18" charset="0"/>
              </a:rPr>
              <a:t>Todo texto traz um </a:t>
            </a:r>
            <a:r>
              <a:rPr lang="pt-BR" sz="2400" b="1" dirty="0">
                <a:latin typeface="Times New Roman" panose="02020603050405020304" pitchFamily="18" charset="0"/>
                <a:cs typeface="Times New Roman" panose="02020603050405020304" pitchFamily="18" charset="0"/>
              </a:rPr>
              <a:t>discurso subjacente</a:t>
            </a:r>
            <a:r>
              <a:rPr lang="pt-BR" sz="2400" dirty="0">
                <a:latin typeface="Times New Roman" panose="02020603050405020304" pitchFamily="18" charset="0"/>
                <a:cs typeface="Times New Roman" panose="02020603050405020304" pitchFamily="18" charset="0"/>
              </a:rPr>
              <a:t>.</a:t>
            </a:r>
          </a:p>
          <a:p>
            <a:pPr algn="just">
              <a:lnSpc>
                <a:spcPct val="150000"/>
              </a:lnSpc>
            </a:pPr>
            <a:endParaRPr lang="pt-BR" sz="2400" dirty="0">
              <a:latin typeface="Times New Roman" panose="02020603050405020304" pitchFamily="18" charset="0"/>
              <a:cs typeface="Times New Roman" panose="02020603050405020304" pitchFamily="18" charset="0"/>
            </a:endParaRPr>
          </a:p>
        </p:txBody>
      </p:sp>
      <p:pic>
        <p:nvPicPr>
          <p:cNvPr id="3" name="Imagem 2">
            <a:extLst>
              <a:ext uri="{FF2B5EF4-FFF2-40B4-BE49-F238E27FC236}">
                <a16:creationId xmlns:a16="http://schemas.microsoft.com/office/drawing/2014/main" id="{31EA5666-CF9F-4969-A101-E6BB2ED63326}"/>
              </a:ext>
            </a:extLst>
          </p:cNvPr>
          <p:cNvPicPr>
            <a:picLocks noChangeAspect="1"/>
          </p:cNvPicPr>
          <p:nvPr/>
        </p:nvPicPr>
        <p:blipFill>
          <a:blip r:embed="rId2"/>
          <a:stretch>
            <a:fillRect/>
          </a:stretch>
        </p:blipFill>
        <p:spPr>
          <a:xfrm>
            <a:off x="7623672" y="0"/>
            <a:ext cx="4568328" cy="6858000"/>
          </a:xfrm>
          <a:prstGeom prst="rect">
            <a:avLst/>
          </a:prstGeom>
        </p:spPr>
      </p:pic>
    </p:spTree>
    <p:extLst>
      <p:ext uri="{BB962C8B-B14F-4D97-AF65-F5344CB8AC3E}">
        <p14:creationId xmlns:p14="http://schemas.microsoft.com/office/powerpoint/2010/main" val="16248110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a:extLst>
              <a:ext uri="{FF2B5EF4-FFF2-40B4-BE49-F238E27FC236}">
                <a16:creationId xmlns:a16="http://schemas.microsoft.com/office/drawing/2014/main" id="{B45EA42B-5887-4FE9-BCDB-178BB21A92BB}"/>
              </a:ext>
            </a:extLst>
          </p:cNvPr>
          <p:cNvSpPr txBox="1"/>
          <p:nvPr/>
        </p:nvSpPr>
        <p:spPr>
          <a:xfrm>
            <a:off x="-1" y="0"/>
            <a:ext cx="7238083" cy="4457952"/>
          </a:xfrm>
          <a:prstGeom prst="rect">
            <a:avLst/>
          </a:prstGeom>
          <a:noFill/>
        </p:spPr>
        <p:txBody>
          <a:bodyPr wrap="square" rtlCol="0">
            <a:spAutoFit/>
          </a:bodyPr>
          <a:lstStyle/>
          <a:p>
            <a:pPr algn="ctr">
              <a:lnSpc>
                <a:spcPct val="150000"/>
              </a:lnSpc>
            </a:pPr>
            <a:r>
              <a:rPr lang="pt-BR" sz="2400" b="1" dirty="0">
                <a:latin typeface="Times New Roman" panose="02020603050405020304" pitchFamily="18" charset="0"/>
                <a:cs typeface="Times New Roman" panose="02020603050405020304" pitchFamily="18" charset="0"/>
              </a:rPr>
              <a:t>Discurso</a:t>
            </a:r>
          </a:p>
          <a:p>
            <a:pPr algn="just">
              <a:lnSpc>
                <a:spcPct val="150000"/>
              </a:lnSpc>
            </a:pPr>
            <a:r>
              <a:rPr lang="pt-BR" sz="2400" dirty="0">
                <a:latin typeface="Times New Roman" panose="02020603050405020304" pitchFamily="18" charset="0"/>
                <a:cs typeface="Times New Roman" panose="02020603050405020304" pitchFamily="18" charset="0"/>
              </a:rPr>
              <a:t>Qual é o </a:t>
            </a:r>
            <a:r>
              <a:rPr lang="pt-BR" sz="2400" b="1" dirty="0">
                <a:latin typeface="Times New Roman" panose="02020603050405020304" pitchFamily="18" charset="0"/>
                <a:cs typeface="Times New Roman" panose="02020603050405020304" pitchFamily="18" charset="0"/>
              </a:rPr>
              <a:t>discurso subjacente </a:t>
            </a:r>
            <a:r>
              <a:rPr lang="pt-BR" sz="2400" dirty="0">
                <a:latin typeface="Times New Roman" panose="02020603050405020304" pitchFamily="18" charset="0"/>
                <a:cs typeface="Times New Roman" panose="02020603050405020304" pitchFamily="18" charset="0"/>
              </a:rPr>
              <a:t>ao texto de King?</a:t>
            </a:r>
          </a:p>
          <a:p>
            <a:pPr algn="just">
              <a:lnSpc>
                <a:spcPct val="150000"/>
              </a:lnSpc>
            </a:pPr>
            <a:r>
              <a:rPr lang="pt-BR" sz="2400" dirty="0">
                <a:latin typeface="Times New Roman" panose="02020603050405020304" pitchFamily="18" charset="0"/>
                <a:cs typeface="Times New Roman" panose="02020603050405020304" pitchFamily="18" charset="0"/>
              </a:rPr>
              <a:t>▪ Combate ao racismo;</a:t>
            </a:r>
          </a:p>
          <a:p>
            <a:pPr algn="just">
              <a:lnSpc>
                <a:spcPct val="150000"/>
              </a:lnSpc>
            </a:pPr>
            <a:r>
              <a:rPr lang="pt-BR" sz="2400" dirty="0">
                <a:latin typeface="Times New Roman" panose="02020603050405020304" pitchFamily="18" charset="0"/>
                <a:cs typeface="Times New Roman" panose="02020603050405020304" pitchFamily="18" charset="0"/>
              </a:rPr>
              <a:t>▪ Adepto da não violência;</a:t>
            </a:r>
          </a:p>
          <a:p>
            <a:pPr algn="just">
              <a:lnSpc>
                <a:spcPct val="150000"/>
              </a:lnSpc>
            </a:pPr>
            <a:r>
              <a:rPr lang="pt-BR" sz="2400" dirty="0">
                <a:latin typeface="Times New Roman" panose="02020603050405020304" pitchFamily="18" charset="0"/>
                <a:cs typeface="Times New Roman" panose="02020603050405020304" pitchFamily="18" charset="0"/>
              </a:rPr>
              <a:t>▪ União com os brancos;</a:t>
            </a:r>
          </a:p>
          <a:p>
            <a:pPr algn="just">
              <a:lnSpc>
                <a:spcPct val="150000"/>
              </a:lnSpc>
            </a:pPr>
            <a:r>
              <a:rPr lang="pt-BR" sz="2400" dirty="0">
                <a:latin typeface="Times New Roman" panose="02020603050405020304" pitchFamily="18" charset="0"/>
                <a:cs typeface="Times New Roman" panose="02020603050405020304" pitchFamily="18" charset="0"/>
              </a:rPr>
              <a:t>▪ Inspiração religiosa e cristã.</a:t>
            </a:r>
          </a:p>
          <a:p>
            <a:pPr algn="just">
              <a:lnSpc>
                <a:spcPct val="150000"/>
              </a:lnSpc>
            </a:pPr>
            <a:endParaRPr lang="pt-BR" sz="2400" dirty="0">
              <a:latin typeface="Times New Roman" panose="02020603050405020304" pitchFamily="18" charset="0"/>
              <a:cs typeface="Times New Roman" panose="02020603050405020304" pitchFamily="18" charset="0"/>
            </a:endParaRPr>
          </a:p>
          <a:p>
            <a:pPr algn="just">
              <a:lnSpc>
                <a:spcPct val="150000"/>
              </a:lnSpc>
            </a:pPr>
            <a:endParaRPr lang="pt-BR" sz="2400" dirty="0">
              <a:latin typeface="Times New Roman" panose="02020603050405020304" pitchFamily="18" charset="0"/>
              <a:cs typeface="Times New Roman" panose="02020603050405020304" pitchFamily="18" charset="0"/>
            </a:endParaRPr>
          </a:p>
        </p:txBody>
      </p:sp>
      <p:pic>
        <p:nvPicPr>
          <p:cNvPr id="3" name="Imagem 2">
            <a:extLst>
              <a:ext uri="{FF2B5EF4-FFF2-40B4-BE49-F238E27FC236}">
                <a16:creationId xmlns:a16="http://schemas.microsoft.com/office/drawing/2014/main" id="{31EA5666-CF9F-4969-A101-E6BB2ED63326}"/>
              </a:ext>
            </a:extLst>
          </p:cNvPr>
          <p:cNvPicPr>
            <a:picLocks noChangeAspect="1"/>
          </p:cNvPicPr>
          <p:nvPr/>
        </p:nvPicPr>
        <p:blipFill>
          <a:blip r:embed="rId2"/>
          <a:stretch>
            <a:fillRect/>
          </a:stretch>
        </p:blipFill>
        <p:spPr>
          <a:xfrm>
            <a:off x="6301648" y="0"/>
            <a:ext cx="5890352" cy="6858000"/>
          </a:xfrm>
          <a:prstGeom prst="rect">
            <a:avLst/>
          </a:prstGeom>
        </p:spPr>
      </p:pic>
    </p:spTree>
    <p:extLst>
      <p:ext uri="{BB962C8B-B14F-4D97-AF65-F5344CB8AC3E}">
        <p14:creationId xmlns:p14="http://schemas.microsoft.com/office/powerpoint/2010/main" val="26436724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a:extLst>
              <a:ext uri="{FF2B5EF4-FFF2-40B4-BE49-F238E27FC236}">
                <a16:creationId xmlns:a16="http://schemas.microsoft.com/office/drawing/2014/main" id="{B45EA42B-5887-4FE9-BCDB-178BB21A92BB}"/>
              </a:ext>
            </a:extLst>
          </p:cNvPr>
          <p:cNvSpPr txBox="1"/>
          <p:nvPr/>
        </p:nvSpPr>
        <p:spPr>
          <a:xfrm>
            <a:off x="-2" y="0"/>
            <a:ext cx="8152484" cy="8589852"/>
          </a:xfrm>
          <a:prstGeom prst="rect">
            <a:avLst/>
          </a:prstGeom>
          <a:noFill/>
        </p:spPr>
        <p:txBody>
          <a:bodyPr wrap="square" rtlCol="0">
            <a:spAutoFit/>
          </a:bodyPr>
          <a:lstStyle/>
          <a:p>
            <a:pPr algn="ctr">
              <a:lnSpc>
                <a:spcPct val="150000"/>
              </a:lnSpc>
            </a:pPr>
            <a:r>
              <a:rPr lang="pt-BR" sz="2300" b="1" dirty="0">
                <a:latin typeface="Times New Roman" panose="02020603050405020304" pitchFamily="18" charset="0"/>
                <a:cs typeface="Times New Roman" panose="02020603050405020304" pitchFamily="18" charset="0"/>
              </a:rPr>
              <a:t>Discurso de Barack Obama</a:t>
            </a:r>
          </a:p>
          <a:p>
            <a:pPr algn="just">
              <a:lnSpc>
                <a:spcPct val="150000"/>
              </a:lnSpc>
            </a:pPr>
            <a:r>
              <a:rPr lang="pt-BR" sz="2300" dirty="0">
                <a:latin typeface="Times New Roman" panose="02020603050405020304" pitchFamily="18" charset="0"/>
                <a:cs typeface="Times New Roman" panose="02020603050405020304" pitchFamily="18" charset="0"/>
              </a:rPr>
              <a:t>Poucos afro-americanos nunca tiveram de passar por </a:t>
            </a:r>
            <a:r>
              <a:rPr lang="pt-BR" sz="2300" b="1" dirty="0">
                <a:latin typeface="Times New Roman" panose="02020603050405020304" pitchFamily="18" charset="0"/>
                <a:cs typeface="Times New Roman" panose="02020603050405020304" pitchFamily="18" charset="0"/>
              </a:rPr>
              <a:t>constrangimentos</a:t>
            </a:r>
            <a:r>
              <a:rPr lang="pt-BR" sz="2300" dirty="0">
                <a:latin typeface="Times New Roman" panose="02020603050405020304" pitchFamily="18" charset="0"/>
                <a:cs typeface="Times New Roman" panose="02020603050405020304" pitchFamily="18" charset="0"/>
              </a:rPr>
              <a:t> como serem seguidos pela segurança em uma loja de departamentos, notarem mulheres agarrando-se às bolsas na sua presença, ou perceberem que motoristas de carros estacionados travaram as portas quando eles passaram.</a:t>
            </a:r>
          </a:p>
          <a:p>
            <a:pPr algn="just">
              <a:lnSpc>
                <a:spcPct val="150000"/>
              </a:lnSpc>
            </a:pPr>
            <a:r>
              <a:rPr lang="pt-BR" sz="2300" dirty="0">
                <a:latin typeface="Times New Roman" panose="02020603050405020304" pitchFamily="18" charset="0"/>
                <a:cs typeface="Times New Roman" panose="02020603050405020304" pitchFamily="18" charset="0"/>
              </a:rPr>
              <a:t>Isto aconteceu comigo. Sabe, </a:t>
            </a:r>
            <a:r>
              <a:rPr lang="pt-BR" sz="2300" b="1" dirty="0">
                <a:latin typeface="Times New Roman" panose="02020603050405020304" pitchFamily="18" charset="0"/>
                <a:cs typeface="Times New Roman" panose="02020603050405020304" pitchFamily="18" charset="0"/>
              </a:rPr>
              <a:t>não quero exagerar</a:t>
            </a:r>
            <a:r>
              <a:rPr lang="pt-BR" sz="2300" dirty="0">
                <a:latin typeface="Times New Roman" panose="02020603050405020304" pitchFamily="18" charset="0"/>
                <a:cs typeface="Times New Roman" panose="02020603050405020304" pitchFamily="18" charset="0"/>
              </a:rPr>
              <a:t>, mas estas </a:t>
            </a:r>
            <a:r>
              <a:rPr lang="pt-BR" sz="2300" b="1" dirty="0">
                <a:latin typeface="Times New Roman" panose="02020603050405020304" pitchFamily="18" charset="0"/>
                <a:cs typeface="Times New Roman" panose="02020603050405020304" pitchFamily="18" charset="0"/>
              </a:rPr>
              <a:t>experiências influenciam</a:t>
            </a:r>
            <a:r>
              <a:rPr lang="pt-BR" sz="2300" dirty="0">
                <a:latin typeface="Times New Roman" panose="02020603050405020304" pitchFamily="18" charset="0"/>
                <a:cs typeface="Times New Roman" panose="02020603050405020304" pitchFamily="18" charset="0"/>
              </a:rPr>
              <a:t> a forma como a comunidade afro-americana interpreta o que aconteceu naquela noite na Flórida. E é </a:t>
            </a:r>
            <a:r>
              <a:rPr lang="pt-BR" sz="2300" b="1" dirty="0">
                <a:latin typeface="Times New Roman" panose="02020603050405020304" pitchFamily="18" charset="0"/>
                <a:cs typeface="Times New Roman" panose="02020603050405020304" pitchFamily="18" charset="0"/>
              </a:rPr>
              <a:t>inevitável </a:t>
            </a:r>
            <a:r>
              <a:rPr lang="pt-BR" sz="2300" dirty="0">
                <a:latin typeface="Times New Roman" panose="02020603050405020304" pitchFamily="18" charset="0"/>
                <a:cs typeface="Times New Roman" panose="02020603050405020304" pitchFamily="18" charset="0"/>
              </a:rPr>
              <a:t>que as pessoas tragam à tona suas próprias experiências. Aquele dia de verão de 1963, quando centenas se reuniram na capital americana para acordar a consciência americana havia muito adormecida.</a:t>
            </a:r>
          </a:p>
          <a:p>
            <a:pPr algn="just">
              <a:lnSpc>
                <a:spcPct val="150000"/>
              </a:lnSpc>
            </a:pPr>
            <a:endParaRPr lang="pt-BR" sz="2400" dirty="0">
              <a:latin typeface="Times New Roman" panose="02020603050405020304" pitchFamily="18" charset="0"/>
              <a:cs typeface="Times New Roman" panose="02020603050405020304" pitchFamily="18" charset="0"/>
            </a:endParaRPr>
          </a:p>
          <a:p>
            <a:pPr algn="just">
              <a:lnSpc>
                <a:spcPct val="150000"/>
              </a:lnSpc>
            </a:pPr>
            <a:endParaRPr lang="pt-BR" sz="2400" dirty="0">
              <a:latin typeface="Times New Roman" panose="02020603050405020304" pitchFamily="18" charset="0"/>
              <a:cs typeface="Times New Roman" panose="02020603050405020304" pitchFamily="18" charset="0"/>
            </a:endParaRPr>
          </a:p>
          <a:p>
            <a:pPr algn="just">
              <a:lnSpc>
                <a:spcPct val="150000"/>
              </a:lnSpc>
            </a:pPr>
            <a:endParaRPr lang="pt-BR" sz="2400" dirty="0">
              <a:latin typeface="Times New Roman" panose="02020603050405020304" pitchFamily="18" charset="0"/>
              <a:cs typeface="Times New Roman" panose="02020603050405020304" pitchFamily="18" charset="0"/>
            </a:endParaRPr>
          </a:p>
        </p:txBody>
      </p:sp>
      <p:pic>
        <p:nvPicPr>
          <p:cNvPr id="2" name="Imagem 1">
            <a:extLst>
              <a:ext uri="{FF2B5EF4-FFF2-40B4-BE49-F238E27FC236}">
                <a16:creationId xmlns:a16="http://schemas.microsoft.com/office/drawing/2014/main" id="{FA49B235-16C3-4C56-A120-5105BA854050}"/>
              </a:ext>
            </a:extLst>
          </p:cNvPr>
          <p:cNvPicPr>
            <a:picLocks noChangeAspect="1"/>
          </p:cNvPicPr>
          <p:nvPr/>
        </p:nvPicPr>
        <p:blipFill>
          <a:blip r:embed="rId2"/>
          <a:stretch>
            <a:fillRect/>
          </a:stretch>
        </p:blipFill>
        <p:spPr>
          <a:xfrm>
            <a:off x="8416887" y="0"/>
            <a:ext cx="3775113" cy="6858000"/>
          </a:xfrm>
          <a:prstGeom prst="rect">
            <a:avLst/>
          </a:prstGeom>
        </p:spPr>
      </p:pic>
    </p:spTree>
    <p:extLst>
      <p:ext uri="{BB962C8B-B14F-4D97-AF65-F5344CB8AC3E}">
        <p14:creationId xmlns:p14="http://schemas.microsoft.com/office/powerpoint/2010/main" val="4055920045"/>
      </p:ext>
    </p:extLst>
  </p:cSld>
  <p:clrMapOvr>
    <a:masterClrMapping/>
  </p:clrMapOvr>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TotalTime>
  <Words>1147</Words>
  <Application>Microsoft Office PowerPoint</Application>
  <PresentationFormat>Widescreen</PresentationFormat>
  <Paragraphs>51</Paragraphs>
  <Slides>12</Slides>
  <Notes>0</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12</vt:i4>
      </vt:variant>
    </vt:vector>
  </HeadingPairs>
  <TitlesOfParts>
    <vt:vector size="17" baseType="lpstr">
      <vt:lpstr>Arial</vt:lpstr>
      <vt:lpstr>Calibri</vt:lpstr>
      <vt:lpstr>Calibri Light</vt:lpstr>
      <vt:lpstr>Times New Roman</vt:lpstr>
      <vt:lpstr>Tema do Office</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ARTHUR VINÍCIUS FEITOSA FURTADO</dc:creator>
  <cp:lastModifiedBy>ARTHUR VINÍCIUS FEITOSA FURTADO</cp:lastModifiedBy>
  <cp:revision>7</cp:revision>
  <dcterms:created xsi:type="dcterms:W3CDTF">2025-08-21T21:12:52Z</dcterms:created>
  <dcterms:modified xsi:type="dcterms:W3CDTF">2025-08-21T22:06:56Z</dcterms:modified>
</cp:coreProperties>
</file>