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79" r:id="rId2"/>
    <p:sldId id="417" r:id="rId3"/>
    <p:sldId id="415" r:id="rId4"/>
    <p:sldId id="416" r:id="rId5"/>
    <p:sldId id="433" r:id="rId6"/>
    <p:sldId id="430" r:id="rId7"/>
    <p:sldId id="431" r:id="rId8"/>
    <p:sldId id="432" r:id="rId9"/>
    <p:sldId id="382" r:id="rId10"/>
    <p:sldId id="424" r:id="rId11"/>
    <p:sldId id="419" r:id="rId12"/>
    <p:sldId id="418" r:id="rId13"/>
    <p:sldId id="434" r:id="rId14"/>
    <p:sldId id="420" r:id="rId15"/>
    <p:sldId id="421" r:id="rId16"/>
    <p:sldId id="423" r:id="rId17"/>
    <p:sldId id="422" r:id="rId18"/>
    <p:sldId id="428" r:id="rId19"/>
    <p:sldId id="429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3907" autoAdjust="0"/>
  </p:normalViewPr>
  <p:slideViewPr>
    <p:cSldViewPr>
      <p:cViewPr varScale="1">
        <p:scale>
          <a:sx n="70" d="100"/>
          <a:sy n="70" d="100"/>
        </p:scale>
        <p:origin x="74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89A61-D953-432A-A8C1-89195B348630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C5856-F7AF-4C67-BD0B-246E9C3985E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878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7073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317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00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529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418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058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118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17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3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927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497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C963C-AECC-47CC-9C66-44AD8E024035}" type="datetimeFigureOut">
              <a:rPr lang="pt-BR" smtClean="0"/>
              <a:pPr/>
              <a:t>23/06/2020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56EE7-B639-424B-94EE-7D9D393491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307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o Explicativo em Elipse 8"/>
          <p:cNvSpPr/>
          <p:nvPr/>
        </p:nvSpPr>
        <p:spPr>
          <a:xfrm>
            <a:off x="5292104" y="1428750"/>
            <a:ext cx="3096320" cy="2072258"/>
          </a:xfrm>
          <a:prstGeom prst="wedgeEllipseCallout">
            <a:avLst>
              <a:gd name="adj1" fmla="val -81345"/>
              <a:gd name="adj2" fmla="val 786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4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ell MT" panose="02020503060305020303" pitchFamily="18" charset="0"/>
              </a:rPr>
              <a:t>Hello</a:t>
            </a:r>
            <a:r>
              <a:rPr lang="pt-BR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ell MT" panose="02020503060305020303" pitchFamily="18" charset="0"/>
              </a:rPr>
              <a:t>!</a:t>
            </a:r>
            <a:endParaRPr lang="pt-BR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Bell MT" panose="02020503060305020303" pitchFamily="18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76" y="1381940"/>
            <a:ext cx="3190891" cy="4245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36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</a:t>
            </a:r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91824"/>
            <a:ext cx="8229600" cy="51063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hora.</a:t>
            </a: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bus </a:t>
            </a:r>
            <a:r>
              <a:rPr lang="pt-B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leaves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10:15 (O ônibus parte às 10h15min).</a:t>
            </a: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classes start </a:t>
            </a:r>
            <a:r>
              <a:rPr lang="pt-BR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pt-B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o’clock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(Nossas aulas começam às 8 horas).</a:t>
            </a: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429000"/>
            <a:ext cx="2362696" cy="2522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59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</a:t>
            </a:r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91824"/>
            <a:ext cx="8229600" cy="51063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expressões relacionadas às horas do dia: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noon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(Ao meio-dia).</a:t>
            </a:r>
            <a:endParaRPr lang="pt-BR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night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(À noite).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pt-BR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midnight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(À meia-noite).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pt-BR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dawn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(Ao amanhecer).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pt-BR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lunchtime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(Na hora do almoço).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weekend (No fi</a:t>
            </a:r>
            <a:r>
              <a:rPr lang="pt-B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semana).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9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Christmas</a:t>
            </a:r>
            <a:r>
              <a:rPr lang="pt-B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(No Natal).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298" y="2192574"/>
            <a:ext cx="29972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8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</a:t>
            </a:r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91824"/>
            <a:ext cx="8229600" cy="492946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Dias da semana ou datas especiais.</a:t>
            </a: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Monday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(Na segunda-feira).</a:t>
            </a: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birthday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(No meu aniversário).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Christmas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Day. (No Natal).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pt-B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March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1991 (Em 12 de março de 1991).</a:t>
            </a: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898300"/>
            <a:ext cx="2664296" cy="212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81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</a:t>
            </a:r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91824"/>
            <a:ext cx="8229600" cy="492946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" y="980728"/>
            <a:ext cx="9137498" cy="58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93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</a:t>
            </a:r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91824"/>
            <a:ext cx="8229600" cy="5106348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Mês, ano, século, estações do ano (períodos longos).</a:t>
            </a:r>
            <a:endParaRPr lang="pt-B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t-BR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May (Em maio).</a:t>
            </a:r>
            <a:endParaRPr lang="pt-B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t-BR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November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(Em novembro).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8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t-BR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1995 (Em 1995).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winter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(No inverno).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20th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century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(No século XX).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/future (No passado/No futuro).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(No verão).</a:t>
            </a:r>
            <a:endParaRPr lang="pt-B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028825"/>
            <a:ext cx="2247900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45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</a:t>
            </a:r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91824"/>
            <a:ext cx="8229600" cy="510634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t-BR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usamos também para: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t-BR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morning</a:t>
            </a: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(De manhã).</a:t>
            </a:r>
            <a:endParaRPr lang="pt-BR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t-BR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afternoon</a:t>
            </a: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(De tarde).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t-BR" sz="3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evening</a:t>
            </a:r>
            <a:r>
              <a:rPr lang="pt-BR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(De noite).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257" y="1089221"/>
            <a:ext cx="2997200" cy="454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9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</a:t>
            </a:r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91824"/>
            <a:ext cx="8229600" cy="51063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9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t-BR" sz="9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usamos também para </a:t>
            </a:r>
            <a:r>
              <a:rPr lang="pt-BR" sz="9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 futuro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pt-BR" sz="9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Jack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</a:t>
            </a:r>
            <a:r>
              <a:rPr lang="pt-BR" sz="9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(Jack estará de volta em uma semana).</a:t>
            </a:r>
            <a:endParaRPr lang="pt-BR" sz="9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moment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(Ele estará aqui em um momento).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The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leaving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9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9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few</a:t>
            </a:r>
            <a:r>
              <a:rPr lang="pt-BR" sz="9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minutes (O trem sairá em poucos minutos).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509120"/>
            <a:ext cx="2434704" cy="158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75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</a:t>
            </a:r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91824"/>
            <a:ext cx="8229600" cy="51063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Não se usa </a:t>
            </a:r>
            <a:r>
              <a:rPr lang="pt-BR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antes de </a:t>
            </a:r>
            <a:r>
              <a:rPr lang="pt-BR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lang="pt-BR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pt-BR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pt-BR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t-B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</a:t>
            </a:r>
            <a:r>
              <a:rPr lang="pt-B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pt-BR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Friday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got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married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lang="pt-BR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August. </a:t>
            </a:r>
            <a:endParaRPr lang="pt-B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152" y="3212976"/>
            <a:ext cx="3456384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14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Exercício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74898" y="1268760"/>
            <a:ext cx="8229600" cy="51063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com in, </a:t>
            </a:r>
            <a:r>
              <a:rPr lang="pt-BR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a- I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 Friday.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b- I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_________ Friday.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c-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doing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Saturday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d-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doing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weekend?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go out _________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evenings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f-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Holiday _________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g-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short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holiday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Christmas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h- Pauline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married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___________ 1991.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i- Pauline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married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___________ 18 May 1991.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j- Mozart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 Salzburg _________ 1756.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k- In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Britain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_________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Sundays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94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Exercício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74898" y="1268760"/>
            <a:ext cx="8229600" cy="51063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com in, </a:t>
            </a:r>
            <a:r>
              <a:rPr lang="pt-BR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a- I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Friday.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b- I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Friday.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c-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doing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Saturday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d-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doing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weekend?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go out 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evenings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f-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Holiday 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g-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chocolate </a:t>
            </a:r>
            <a:r>
              <a:rPr lang="pt-BR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Easter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h- Pauline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married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1991.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i- Pauline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married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18 May 1991.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j- Mozart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Salzburg </a:t>
            </a:r>
            <a:r>
              <a:rPr lang="pt-BR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1756.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k- In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Britain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Sundays</a:t>
            </a:r>
            <a:r>
              <a:rPr lang="pt-B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65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o Explicativo em Elipse 8"/>
          <p:cNvSpPr/>
          <p:nvPr/>
        </p:nvSpPr>
        <p:spPr>
          <a:xfrm>
            <a:off x="4408605" y="1651378"/>
            <a:ext cx="4579534" cy="2240502"/>
          </a:xfrm>
          <a:prstGeom prst="wedgeEllipseCallout">
            <a:avLst>
              <a:gd name="adj1" fmla="val -59476"/>
              <a:gd name="adj2" fmla="val 669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ell MT" panose="02020503060305020303" pitchFamily="18" charset="0"/>
              </a:rPr>
              <a:t>Na aula passada...</a:t>
            </a:r>
            <a:endParaRPr lang="pt-BR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Bell MT" panose="02020503060305020303" pitchFamily="18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61" y="1788423"/>
            <a:ext cx="3771893" cy="3771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86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LUGAR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91824"/>
            <a:ext cx="8229600" cy="51063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89221"/>
            <a:ext cx="9144000" cy="4932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6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LUGAR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189856" y="1091823"/>
            <a:ext cx="8507288" cy="5106348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Não raro, há confusão entre as preposições “in”, “</a:t>
            </a:r>
            <a:r>
              <a:rPr lang="pt-B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e “</a:t>
            </a:r>
            <a:r>
              <a:rPr lang="pt-B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”, pois as três significam “em”, “no” e “na”.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refere-se a um lugar como </a:t>
            </a:r>
            <a:r>
              <a:rPr lang="pt-B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ponto específico</a:t>
            </a: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refere-se a um lugar como </a:t>
            </a:r>
            <a:r>
              <a:rPr lang="pt-B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área definida</a:t>
            </a: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refere-se a um lugar como </a:t>
            </a:r>
            <a:r>
              <a:rPr lang="pt-B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superfície</a:t>
            </a:r>
            <a:r>
              <a:rPr lang="pt-B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2849910"/>
            <a:ext cx="2044316" cy="2044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33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574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o Explicativo em Elipse 8"/>
          <p:cNvSpPr/>
          <p:nvPr/>
        </p:nvSpPr>
        <p:spPr>
          <a:xfrm>
            <a:off x="4408605" y="1651378"/>
            <a:ext cx="4579534" cy="2929750"/>
          </a:xfrm>
          <a:prstGeom prst="wedgeEllipseCallout">
            <a:avLst>
              <a:gd name="adj1" fmla="val -59775"/>
              <a:gd name="adj2" fmla="val -541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ell MT" panose="02020503060305020303" pitchFamily="18" charset="0"/>
              </a:rPr>
              <a:t>Antes de estudar as preposições de tempo, vamos lembrar...</a:t>
            </a:r>
            <a:endParaRPr lang="pt-BR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Bell MT" panose="02020503060305020303" pitchFamily="18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61" y="1788423"/>
            <a:ext cx="3771893" cy="3771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09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ESTAÇÕES DO ANO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74898" y="1268760"/>
            <a:ext cx="8229600" cy="510634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Primavera: Spring.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Verão: Summer.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Outono: </a:t>
            </a:r>
            <a:r>
              <a:rPr lang="pt-B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Fall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t-B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Autumn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Inverno: </a:t>
            </a:r>
            <a:r>
              <a:rPr lang="pt-B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Winter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1" y="1208455"/>
            <a:ext cx="5022328" cy="4712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81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MESES DO ANO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91824"/>
            <a:ext cx="8229600" cy="51063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089221"/>
            <a:ext cx="7056784" cy="4722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86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DIAS DA SEMANA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74898" y="1268760"/>
            <a:ext cx="8229600" cy="510634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940199"/>
            <a:ext cx="6336704" cy="508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81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75191"/>
          </a:xfrm>
        </p:spPr>
        <p:txBody>
          <a:bodyPr>
            <a:no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PREPOSIÇÕES DE </a:t>
            </a:r>
            <a:r>
              <a:rPr lang="pt-B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</a:t>
            </a:r>
            <a:endParaRPr lang="pt-B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091824"/>
            <a:ext cx="8229600" cy="5106348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70000"/>
              </a:lnSpc>
              <a:spcBef>
                <a:spcPts val="600"/>
              </a:spcBef>
              <a:buNone/>
            </a:pPr>
            <a:r>
              <a:rPr lang="pt-BR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pt-BR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preposições de tempo são: </a:t>
            </a:r>
            <a:r>
              <a:rPr lang="pt-BR" sz="3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pt-BR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3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pt-BR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in.</a:t>
            </a:r>
            <a:endParaRPr lang="pt-BR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pt-B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Logo_Etec colori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124358"/>
            <a:ext cx="1123950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-novo-cps-c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00775"/>
            <a:ext cx="36004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pt-BR" altLang="pt-BR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033666"/>
            <a:ext cx="6953914" cy="389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72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3957</TotalTime>
  <Words>820</Words>
  <Application>Microsoft Office PowerPoint</Application>
  <PresentationFormat>Apresentação na tela (4:3)</PresentationFormat>
  <Paragraphs>223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Arial</vt:lpstr>
      <vt:lpstr>Bell MT</vt:lpstr>
      <vt:lpstr>Calibri</vt:lpstr>
      <vt:lpstr>Times New Roman</vt:lpstr>
      <vt:lpstr>Tema do Office</vt:lpstr>
      <vt:lpstr>PREPOSIÇÕES DE TEMPO</vt:lpstr>
      <vt:lpstr>PREPOSIÇÕES DE TEMPO</vt:lpstr>
      <vt:lpstr>PREPOSIÇÕES DE LUGAR</vt:lpstr>
      <vt:lpstr>PREPOSIÇÕES DE LUGAR</vt:lpstr>
      <vt:lpstr>PREPOSIÇÕES DE TEMPO</vt:lpstr>
      <vt:lpstr>ESTAÇÕES DO ANO</vt:lpstr>
      <vt:lpstr>MESES DO ANO</vt:lpstr>
      <vt:lpstr>DIAS DA SEMANA</vt:lpstr>
      <vt:lpstr>PREPOSIÇÕES DE TEMPO</vt:lpstr>
      <vt:lpstr>PREPOSIÇÕES DE TEMPO</vt:lpstr>
      <vt:lpstr>PREPOSIÇÕES DE TEMPO</vt:lpstr>
      <vt:lpstr>PREPOSIÇÕES DE TEMPO</vt:lpstr>
      <vt:lpstr>PREPOSIÇÕES DE TEMPO</vt:lpstr>
      <vt:lpstr>PREPOSIÇÕES DE TEMPO</vt:lpstr>
      <vt:lpstr>PREPOSIÇÕES DE TEMPO</vt:lpstr>
      <vt:lpstr>PREPOSIÇÕES DE TEMPO</vt:lpstr>
      <vt:lpstr>PREPOSIÇÕES DE TEMPO</vt:lpstr>
      <vt:lpstr>Exercício</vt:lpstr>
      <vt:lpstr>Exercício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PREVIDÊNCIA COMPLEMENTAR</dc:title>
  <dc:creator>Usuário</dc:creator>
  <cp:lastModifiedBy>ARTHUR VINÍCIUS FEITOSA FURTADO</cp:lastModifiedBy>
  <cp:revision>392</cp:revision>
  <dcterms:created xsi:type="dcterms:W3CDTF">2018-05-26T12:30:19Z</dcterms:created>
  <dcterms:modified xsi:type="dcterms:W3CDTF">2020-06-23T12:53:10Z</dcterms:modified>
</cp:coreProperties>
</file>