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85" r:id="rId3"/>
    <p:sldId id="387" r:id="rId4"/>
    <p:sldId id="257" r:id="rId5"/>
    <p:sldId id="359" r:id="rId6"/>
    <p:sldId id="258" r:id="rId7"/>
    <p:sldId id="376" r:id="rId8"/>
    <p:sldId id="361" r:id="rId9"/>
    <p:sldId id="362" r:id="rId10"/>
    <p:sldId id="363" r:id="rId11"/>
    <p:sldId id="366" r:id="rId12"/>
    <p:sldId id="365" r:id="rId13"/>
    <p:sldId id="378" r:id="rId14"/>
    <p:sldId id="379" r:id="rId15"/>
    <p:sldId id="383" r:id="rId16"/>
    <p:sldId id="38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71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3C43E-16B4-47AE-8F70-171CE1CC8717}" type="datetimeFigureOut">
              <a:rPr lang="pt-BR" smtClean="0"/>
              <a:t>30/04/2020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971A3-8558-4E15-BA96-255576F489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06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71A3-8558-4E15-BA96-255576F489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0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D61E51-C0E0-42E9-B20D-8643D409A4BF}" type="datetimeFigureOut">
              <a:rPr lang="pt-BR" smtClean="0"/>
              <a:pPr/>
              <a:t>30/04/2020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tob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2132856"/>
            <a:ext cx="3312368" cy="37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fazer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basta inverter a posição do sujeito e do verbo. Confira: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estudante.)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eu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estudante?)</a:t>
            </a:r>
          </a:p>
        </p:txBody>
      </p:sp>
      <p:sp>
        <p:nvSpPr>
          <p:cNvPr id="7" name="Seta em curva para a esquerda 6"/>
          <p:cNvSpPr/>
          <p:nvPr/>
        </p:nvSpPr>
        <p:spPr>
          <a:xfrm>
            <a:off x="1979712" y="3356992"/>
            <a:ext cx="576064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4098" name="Picture 2" descr="C:\Users\Usuário\JEC\Pictures\Educandário\Imagens para aulas\porqu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72514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8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 exemplo: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nova professora.)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ela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professora?)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em curva para a esquerda 6"/>
          <p:cNvSpPr/>
          <p:nvPr/>
        </p:nvSpPr>
        <p:spPr>
          <a:xfrm>
            <a:off x="2051720" y="2991232"/>
            <a:ext cx="576064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7170" name="Picture 2" descr="C:\Users\Usuário\JEC\Pictures\Educandário\Imagens para aulas\duvid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85806"/>
            <a:ext cx="2097583" cy="157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doente.)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 João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doente?)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altos e gordos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eles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altos e gordos?)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Praticando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Elabore frase com o verbo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______________________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Negação: ________________________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Interrogação: _____________________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fat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21425"/>
            <a:ext cx="3758766" cy="24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em forma de nuvem 1"/>
          <p:cNvSpPr/>
          <p:nvPr/>
        </p:nvSpPr>
        <p:spPr>
          <a:xfrm>
            <a:off x="5868144" y="3069122"/>
            <a:ext cx="3168352" cy="1368152"/>
          </a:xfrm>
          <a:prstGeom prst="cloudCallout">
            <a:avLst>
              <a:gd name="adj1" fmla="val -50793"/>
              <a:gd name="adj2" fmla="val 605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Praticando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Elabore frase com o verbo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Negação: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Interrogação: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fat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21425"/>
            <a:ext cx="3758766" cy="247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 explicativo em forma de nuvem 1"/>
          <p:cNvSpPr/>
          <p:nvPr/>
        </p:nvSpPr>
        <p:spPr>
          <a:xfrm>
            <a:off x="5868144" y="3069122"/>
            <a:ext cx="3168352" cy="1368152"/>
          </a:xfrm>
          <a:prstGeom prst="cloudCallout">
            <a:avLst>
              <a:gd name="adj1" fmla="val -50793"/>
              <a:gd name="adj2" fmla="val 605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Fat?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Praticando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Elabore frase com o verbo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______________________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Negação: ________________________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Interrogação: _____________________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 explicativo em forma de nuvem 1"/>
          <p:cNvSpPr/>
          <p:nvPr/>
        </p:nvSpPr>
        <p:spPr>
          <a:xfrm>
            <a:off x="5508104" y="3717032"/>
            <a:ext cx="3168352" cy="1296144"/>
          </a:xfrm>
          <a:prstGeom prst="cloudCallout">
            <a:avLst>
              <a:gd name="adj1" fmla="val -50793"/>
              <a:gd name="adj2" fmla="val 605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t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9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Praticando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Elabore frase com o verbo “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Afirmação: Carlos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Negação: Carlos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Interrogação: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Carlos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 explicativo em forma de nuvem 1"/>
          <p:cNvSpPr/>
          <p:nvPr/>
        </p:nvSpPr>
        <p:spPr>
          <a:xfrm>
            <a:off x="5508104" y="3717032"/>
            <a:ext cx="3168352" cy="1296144"/>
          </a:xfrm>
          <a:prstGeom prst="cloudCallout">
            <a:avLst>
              <a:gd name="adj1" fmla="val -50793"/>
              <a:gd name="adj2" fmla="val 605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t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9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do 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vejamos os pronomes...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Aulas\Aulas\pronomes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629136" cy="400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do 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vejamos os pronomes...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inglês, os pronomes pessoais do caso reto são:</a:t>
            </a:r>
          </a:p>
          <a:p>
            <a:r>
              <a:rPr lang="pt-BR" dirty="0" smtClean="0"/>
              <a:t>I – Eu;</a:t>
            </a:r>
          </a:p>
          <a:p>
            <a:r>
              <a:rPr lang="pt-BR" dirty="0" err="1" smtClean="0"/>
              <a:t>You</a:t>
            </a:r>
            <a:r>
              <a:rPr lang="pt-BR" dirty="0" smtClean="0"/>
              <a:t> – Você;</a:t>
            </a:r>
          </a:p>
          <a:p>
            <a:r>
              <a:rPr lang="pt-BR" dirty="0" smtClean="0"/>
              <a:t>He – Ele;</a:t>
            </a:r>
          </a:p>
          <a:p>
            <a:r>
              <a:rPr lang="pt-BR" dirty="0" err="1" smtClean="0"/>
              <a:t>She</a:t>
            </a:r>
            <a:r>
              <a:rPr lang="pt-BR" dirty="0" smtClean="0"/>
              <a:t> – Ela;</a:t>
            </a:r>
          </a:p>
          <a:p>
            <a:r>
              <a:rPr lang="pt-BR" dirty="0" smtClean="0"/>
              <a:t>It – Ele(a) &gt; </a:t>
            </a:r>
            <a:r>
              <a:rPr lang="pt-BR" sz="1800" dirty="0" smtClean="0"/>
              <a:t>coisas/animais</a:t>
            </a:r>
          </a:p>
          <a:p>
            <a:r>
              <a:rPr lang="pt-BR" dirty="0" err="1" smtClean="0"/>
              <a:t>We</a:t>
            </a:r>
            <a:r>
              <a:rPr lang="pt-BR" dirty="0" smtClean="0"/>
              <a:t> – Nós;</a:t>
            </a:r>
          </a:p>
          <a:p>
            <a:r>
              <a:rPr lang="pt-BR" dirty="0" err="1" smtClean="0"/>
              <a:t>You</a:t>
            </a:r>
            <a:r>
              <a:rPr lang="pt-BR" dirty="0" smtClean="0"/>
              <a:t> – Vocês;</a:t>
            </a:r>
          </a:p>
          <a:p>
            <a:r>
              <a:rPr lang="pt-BR" dirty="0" err="1" smtClean="0"/>
              <a:t>They</a:t>
            </a:r>
            <a:r>
              <a:rPr lang="pt-BR" dirty="0" smtClean="0"/>
              <a:t> – Eles/Elas;</a:t>
            </a:r>
            <a:endParaRPr lang="pt-BR" dirty="0"/>
          </a:p>
        </p:txBody>
      </p:sp>
      <p:pic>
        <p:nvPicPr>
          <p:cNvPr id="5" name="Picture 2" descr="C:\Users\Usuário\JEC\Pictures\Aulas\Aulas\pronom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3594084" cy="36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0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verbo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estar.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muito usado para fazer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declarações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descrever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coisas ou seres.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.(Eu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estudante)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João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(João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doente)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(Eles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altos)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t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25144"/>
            <a:ext cx="2049785" cy="161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conjuga-se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afirmativa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55941"/>
              </p:ext>
            </p:extLst>
          </p:nvPr>
        </p:nvGraphicFramePr>
        <p:xfrm>
          <a:off x="1259632" y="2420890"/>
          <a:ext cx="6360368" cy="381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184"/>
                <a:gridCol w="3180184"/>
              </a:tblGrid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(sou/estou)</a:t>
                      </a:r>
                      <a:endParaRPr lang="pt-B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(Você)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(é/está)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(Ele(a))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(é/está)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(Nós)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(somos/estamos)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(Vocês)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(são/estão)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07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(Eles(as))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t-B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(são/estão)</a:t>
                      </a:r>
                      <a:endParaRPr lang="pt-B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tob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9451" y="1844825"/>
            <a:ext cx="56719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Lembre-se de que 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inglês podem ser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contraídas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para facilitar a fala e a escrita. Veja: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You’re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He’s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She’s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We’re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They’re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uário\JEC\Pictures\Educandário\Imagens para aulas\c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84712"/>
            <a:ext cx="2258194" cy="135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Conjuga-se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negativa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mesma forma, com o acréscimo de “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(não):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58348"/>
              </p:ext>
            </p:extLst>
          </p:nvPr>
        </p:nvGraphicFramePr>
        <p:xfrm>
          <a:off x="2267744" y="2492896"/>
          <a:ext cx="5112568" cy="3888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92288"/>
              </a:tblGrid>
              <a:tr h="703784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não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sou/estou)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64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(Você)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não é/está)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7791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/It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(Ele(a))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(não é/está)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784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(Nós)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somos/ estamos)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784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(Vocês)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(não são/estão)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64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(Eles(as))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(não são/estão)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8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como ficam as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contrações nas formas negativas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aren’t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aren’t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aren’t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g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68166"/>
            <a:ext cx="1400944" cy="176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1207</TotalTime>
  <Words>638</Words>
  <Application>Microsoft Office PowerPoint</Application>
  <PresentationFormat>Apresentação na tela (4:3)</PresentationFormat>
  <Paragraphs>116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Cívico</vt:lpstr>
      <vt:lpstr>Verbo To be</vt:lpstr>
      <vt:lpstr>Antes do Verbo To be, vejamos os pronomes...</vt:lpstr>
      <vt:lpstr>Antes do Verbo To be, vejamos os pronomes...</vt:lpstr>
      <vt:lpstr>Verbo To be</vt:lpstr>
      <vt:lpstr>Verbo To be</vt:lpstr>
      <vt:lpstr>Verbo To be</vt:lpstr>
      <vt:lpstr>Verbo To be</vt:lpstr>
      <vt:lpstr>Verbo To be</vt:lpstr>
      <vt:lpstr>Verbo To be</vt:lpstr>
      <vt:lpstr>Verbo to be</vt:lpstr>
      <vt:lpstr>Verbo to be</vt:lpstr>
      <vt:lpstr>Verbo to be</vt:lpstr>
      <vt:lpstr>Verbo to be - Praticando</vt:lpstr>
      <vt:lpstr>Verbo to be - Praticando</vt:lpstr>
      <vt:lpstr>Verbo to be - Praticando</vt:lpstr>
      <vt:lpstr>Verbo to be - Praticando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142</cp:revision>
  <dcterms:created xsi:type="dcterms:W3CDTF">2017-07-25T12:59:05Z</dcterms:created>
  <dcterms:modified xsi:type="dcterms:W3CDTF">2020-04-30T13:09:54Z</dcterms:modified>
</cp:coreProperties>
</file>