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86" r:id="rId18"/>
    <p:sldId id="287" r:id="rId19"/>
    <p:sldId id="288" r:id="rId20"/>
    <p:sldId id="272" r:id="rId21"/>
    <p:sldId id="273" r:id="rId22"/>
    <p:sldId id="275" r:id="rId23"/>
    <p:sldId id="274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29" autoAdjust="0"/>
  </p:normalViewPr>
  <p:slideViewPr>
    <p:cSldViewPr>
      <p:cViewPr varScale="1">
        <p:scale>
          <a:sx n="70" d="100"/>
          <a:sy n="70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30/05/2020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a palavra que indica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quantidade absoluta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(cardinal),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quantidade fracionária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(fracionário),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quantidade multiplicativa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(multiplicativo)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ordem, sequência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posição de coisas ou pessoas (ordinal).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number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815" y="3429000"/>
            <a:ext cx="3842370" cy="230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6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Emprego dos numerais: </a:t>
            </a: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a) Em relação ao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primeiro dia do mês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usa-se sempre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Bebedouro,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1º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2019.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casas, apartamentos, páginas e dias: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Posposto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casa seis, página três, dia cinco.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Anteposto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sempre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exta casa, terceira página, quinto dia. 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3" name="Picture 3" descr="C:\Users\Usuário\JEC\Pictures\Educandário\Imagens para aulas\numerais1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196423"/>
            <a:ext cx="1927935" cy="192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6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Emprego dos numerais: </a:t>
            </a:r>
          </a:p>
          <a:p>
            <a:pPr marL="0" indent="0" algn="just">
              <a:buNone/>
            </a:pP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c) Na designação de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soberanos, papas, séculos, livros e partes de uma obra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usa-se: 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Numerais ordinais até o décimo: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Papa Paulo VI (sexto), Século V (quinto), Rei Henrique VIII (oitavo). 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Numerais cardinais a partir do onze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Capítulo XI (onze), Século XXI (vinte e um), Rei Luís XV (quinze).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Anteposto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sempre 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ordinal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Leia o 12º (décimo segundo) capítulo do livro.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numeral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941" y="4681541"/>
            <a:ext cx="4896117" cy="144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2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Emprego dos numerais: </a:t>
            </a:r>
          </a:p>
          <a:p>
            <a:pPr marL="0" indent="0" algn="just">
              <a:buNone/>
            </a:pP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d) Em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textos legais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(artigos, incisos e parágrafos de leis, decretos, portarias, etc.), usa-se: 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Numerais ordinais até o nono: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Artigo 9º (nono), parágrafo 3º (terceiro), inciso 2º (segundo). 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Numerais cardinais a partir do dez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Artigo 10 (dez),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parágrafo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(onze),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inciso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(vinte). 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Anteposto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usa-se sempre 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ordinal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22º (vigésimo segundo) decreto foi revogado. 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Usuário\JEC\Pictures\Educandário\Imagens para aulas\numeral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973" y="4683677"/>
            <a:ext cx="3903769" cy="145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discursivo: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autor de um texto, ao fazer uso de um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numeral,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indicar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outros valores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além de quantidade ou posição.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Já bati nessa tecla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vezes (exagero). 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Deus é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dez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(exaltação).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Vocês merecem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dez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pelo comportamento (aprovação).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6" name="Picture 4" descr="C:\Users\Usuário\JEC\Pictures\Educandário\Imagens para aulas\numeral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93096"/>
            <a:ext cx="5525935" cy="166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2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Atenção: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numeral “um”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 um pouco de confusão, pois pode ser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confundido com artigo indefinido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Assim:</a:t>
            </a:r>
          </a:p>
          <a:p>
            <a:pPr marL="0" indent="0" algn="just">
              <a:buNone/>
            </a:pP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Será artigo indefinido se: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omissível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Morreu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grande poeta baiano. Morreu grande poeta baiano.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alternar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o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artigo definido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homem prevenido vale por dez.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homem prevenido vale por dez.</a:t>
            </a:r>
          </a:p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Admitir a expressão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qualquer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Chame um garoto (qualquer) da vizinhança. 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 descr="C:\Users\Usuário\JEC\Pictures\Educandário\Imagens para aulas\numeral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769" y="4677600"/>
            <a:ext cx="4608512" cy="134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51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numeral “um”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 um pouco de confusão, pois pode ser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confundido com artigo indefinido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Assim:</a:t>
            </a:r>
          </a:p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Será numeral se: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quando puder ser expandido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qualquer outro sinônimo: Existe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Deus no céu. Existe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somente 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Deus no céu.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uário\JEC\Pictures\Educandário\Imagens para aulas\numeral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19" y="3861048"/>
            <a:ext cx="6875610" cy="202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67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numeral “um”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 um pouco de confusão, pois pode ser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confundido com artigo indefinido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Finalizando: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além de aplicar essas regrinhas, será preciso sempre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analisar o contexto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pois o numeral sempre indica quantidade.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Usuário\JEC\Pictures\Educandário\Imagens para aulas\numeral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90" y="3933056"/>
            <a:ext cx="6858775" cy="202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6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escreve números por extenso?</a:t>
            </a:r>
          </a:p>
          <a:p>
            <a:pPr algn="just"/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Não se usa vírgula na escrita de números por extenso. Exemplo:</a:t>
            </a:r>
          </a:p>
          <a:p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100 254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cem mil duzentos e cinquenta e quatro.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cem mil, duzentos e cinquenta e quatro.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861048"/>
            <a:ext cx="2376264" cy="215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escreve números por extenso?</a:t>
            </a:r>
          </a:p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Não se usa “e” entre milhares e centenas, a não ser que o número termine em centenas. Exemplos: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516 987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quinhentos e dezesseis mil novecentos e oitenta e sete.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quinhentos e dezesseis mil e novecentos e oitenta e sete.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516 100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quinhentos e dezesseis mil e cem.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quinhentos e dezesseis mil cem.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425" y="3493625"/>
            <a:ext cx="2614953" cy="261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46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42604"/>
            <a:ext cx="8229600" cy="5183559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escreve números por extenso?</a:t>
            </a:r>
          </a:p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Não se usa “e” para separar as classes de números muito grandes. Exemplo: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2 845 123 022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dois bilhões oitocentos e quarenta e cinco milhões cento e vinte e três mil e vinte e dois.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dois bilhões e oitocentos e quarenta e cinco milhões e cento e vinte e três mil e vinte e dois.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313371"/>
            <a:ext cx="2448272" cy="180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0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quantidade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(cinco, dez, quinze);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ordem, sequência, posição de coisas ou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pessoas (terceiro, quinto, sexto);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Fracionário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quantidade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fracionária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(um quarto, meio);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Multiplicativo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quantidade multiplicativa (dobro, triplo).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numeral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477" y="4365104"/>
            <a:ext cx="4779045" cy="168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49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Escreva por extenso os seguintes algarismos arábicos: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14: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16: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17: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50: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60: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1.230: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3.240: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45.520: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1.203.726: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4.275: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1.500: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1.900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47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Escreva por extenso os seguintes algarismos arábicos: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14: quatorze ou catorze.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16: dezesseis.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17: dezessete.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50: cinquenta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60: sessenta.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1.230: mil duzentos e trinta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3.240: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mil duzentos e quarenta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45.520: quarenta e cinco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quinhentos e vinte.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1.203.726: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milhão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duzentos e três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setecentos e vinte e seis. 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4.275: quatro mil duzentos e setenta e cinco.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1.500: mil e quinhentos.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1.900: mil e novecentos.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5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Escreva por extenso os seguintes algarismos romanos: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IV: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VIII: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IX: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XI: 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XL: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L: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CCC: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CD: 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D: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DCC: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DCCC: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CM: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M: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5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Escreva por extenso os seguintes algarismos romanos: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IV: quatro.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VIII: oito.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IX: nove.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XI: onze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XL: quarenta.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L: cinquenta.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CCC: trezentos.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CD: quatrocentos.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D: quinhentos.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DCC: setecentos.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DCCC: oitocentos.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CM: novecentos.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M: mil.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5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Analise as duas orações que seguem e atenda ao propósito de responder ao seguinte questionamento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prêmio foi entregue a um garoto.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biblioteca havia apenas um garoto estudando.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à classe morfológica, os termos em destaque possuem a mesma classificação? Justifique.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78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Analise as duas orações que seguem e atenda ao propósito de responder ao seguinte questionamento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prêmio foi entregue a um garoto.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biblioteca havia apenas um garoto estudando.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à classe morfológica, os termos em destaque possuem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classificação? Justifique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Não, pois na primeira oração trata-se de um artigo indefinido. E na segunda, um numeral cardinal.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35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Escreva por extenso os numerais referentes às orações em evidência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Rei Henrique VII.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Praça dos 3 Poderes.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capítulo X do livro de Machado de Assis.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Sapato à moda Luís XV.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Avenida João XXIII.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Escreva por extenso os numerais referentes às orações em evidência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sétimo.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Três.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décimo.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quinze.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Vinte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82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(FGV)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emprego do numeral está errado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Vá comprar duzentas gramas de mortadela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Veja o exercício da página vinte e 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Consulte o artigo segundo desse código.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 cidade floresceu no século quinto.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19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(FAEPOL – Auxiliar de Necropsia)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expressão "século XIX", lê-se o numeral em romanos como cardinal (=dezenove); o item abaixo que deve ser lido como ordinal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livro XXIII;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livro X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livro XI;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livro XL;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Livro C.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Geralmente,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gênero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número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eram merecedores.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eram merecedoras.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último será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primeiro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Os últimos serão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primeiros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numeral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77072"/>
            <a:ext cx="2664296" cy="191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44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(INCE/UFRJ)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item abaixo que deve ser lido como ordinal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século XI antes de Cristo.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papa recebeu o nome de João XXIII.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século XII da nossa era.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Inocêncio X foi papa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Luís XVI foi rei da França.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1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(INCE/UFRJ)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número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1953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 ser lido da seguinte forma: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 e novecentos e cinquenta e três.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novecentos e cinquenta e três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novecentos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cinquenta três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mil, novecentos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cinquenta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Mil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novecentos,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cinquenta e três.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(FGV)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Há, no texto da crônica, um conjunto de elementos que expressam quantidade. A alternativa em que o termo sublinhado NÃO tem esse valor é: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“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 em nosso povo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constantes que nos induzem a sustentar que o Brasil é o único país brasileiro de todo o mundo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“Adiamos tudo: o bem e o mal, o bom e o mau, que não se confundem, mas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vezes se desemparelham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“Só a morte e a promissória são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 ou menos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pontuais entre nós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“encontrei no fim do volume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algumas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informações essenciais sobre nós e sobre a nossa terra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“Entre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poucos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endereços de embaixadas e consulados, estatísticas, indicações culinárias, o autor intercalou o seguinte tópico”.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2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(ISOLER)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 orações abaixo, a palavra “um” é, respectivamente: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não gastava sequer um centavo com luxos desnecessários.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aceno era apenas o que ele esperava.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Precisou somente de comprar um selo para enviar a correspondência.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artigo, numeral, pronome.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numeral, numeral, numeral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numeral, artigo, numeral.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artigo, pronome, numeral.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2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Mas nem todo numeral varia em gênero e número.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Poucos cardinais variam em gênero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(uma),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(duas) e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centenas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partir de duzentos (duzentas, trezentas...).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Apenas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cardinais como milhão (milhões)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bilhão (bilhões), trilhão (trilhões)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variam em número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Numerais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multiplicativos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gênero e número quando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acompanham substantivos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fez várias piruetas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triplas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numerais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709" y="4653136"/>
            <a:ext cx="1288582" cy="1402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8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Sintaticamente, costumam funcionar como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adjuntos adnominais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meninos brigaram ontem aqui.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Comprei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dúzia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rosas para você.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numerais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789040"/>
            <a:ext cx="2588320" cy="202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14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Outras classificações: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Algarismos arábicos: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ossos numerais são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origem árabe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1, 2, 3, 4, 5, 13, 20, 200, 300, 900, 1000.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numerais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91288"/>
            <a:ext cx="2304256" cy="246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90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Outras classificações: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Algarismos romanos: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I, III, IV, VI, C, M.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numerais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924944"/>
            <a:ext cx="1581150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68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Algarismos romanos: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numerais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426" y="1844607"/>
            <a:ext cx="6191148" cy="430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61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Numerais coletivos: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indicam o número exato de seres ou objetos de um conjunto: dúzia (12), cento, milhar, par, milheiro, dezena, centena, novena,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(doze dúzias),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lustro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(cinco anos).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Comprei uma dúzia de maçãs.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numerais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393305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82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2212</Words>
  <Application>Microsoft Office PowerPoint</Application>
  <PresentationFormat>Apresentação na tela (4:3)</PresentationFormat>
  <Paragraphs>361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Tema do Office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NUMERAL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156</cp:revision>
  <dcterms:created xsi:type="dcterms:W3CDTF">2018-05-26T12:30:19Z</dcterms:created>
  <dcterms:modified xsi:type="dcterms:W3CDTF">2020-05-30T07:02:26Z</dcterms:modified>
</cp:coreProperties>
</file>