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9" r:id="rId2"/>
    <p:sldId id="310" r:id="rId3"/>
    <p:sldId id="311" r:id="rId4"/>
    <p:sldId id="314" r:id="rId5"/>
    <p:sldId id="312" r:id="rId6"/>
    <p:sldId id="315" r:id="rId7"/>
    <p:sldId id="313" r:id="rId8"/>
    <p:sldId id="316" r:id="rId9"/>
    <p:sldId id="317" r:id="rId10"/>
    <p:sldId id="321" r:id="rId11"/>
    <p:sldId id="322" r:id="rId12"/>
    <p:sldId id="323" r:id="rId13"/>
    <p:sldId id="325" r:id="rId14"/>
    <p:sldId id="318" r:id="rId15"/>
    <p:sldId id="319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02/10/2018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vagalume.com.br/legiao-urbana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 relação à transitividade verbal, os verbos podem ser: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Intransitivo (V.I.)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concentra em si todo o significado,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necessitar de complemento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Antônio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muito.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Morreu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Paris.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adverbial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indica circunstância, mas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é complemento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verbo.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PONTUAÇÃO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vírgula: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sujeito e predicado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Errado: O doutor Pedro, esteve aqui à sua procura.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Correto: O doutor Pedro esteve aqui à sua procura.</a:t>
            </a: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Users\Usuário\JEC\Pictures\Educandário\Imagens para aulas\proibiçã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395370"/>
            <a:ext cx="2242953" cy="144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7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PONTUAÇÃO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vírgula: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Entre o verbo e seus complementos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Errado: O réu confirmou, todo o seu depoimento.</a:t>
            </a: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Correto: O réu confirmou todo o seu depoimento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Users\Usuário\JEC\Pictures\Educandário\Imagens para aulas\proibiçã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4615859"/>
            <a:ext cx="2164924" cy="139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35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Aponte e explique o(s) erro(s) de pontuação da faixa de protesto abaixo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Users\Usuário\JEC\Pictures\Educandário\Imagens para aulas\faixa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42726"/>
            <a:ext cx="6664812" cy="418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9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Corrija a pontuação abaixo quando necessário, justificando.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Cecília, propôs uma nova solução para a horta.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Você sabia que Camila, estava procurando emprego.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Os alunos desejam comprar, mais um computador.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Os professores precisam, de mais ajuda aqui.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sabia, que você era virginiano.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7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457200" y="1371601"/>
            <a:ext cx="4114800" cy="689248"/>
          </a:xfrm>
        </p:spPr>
        <p:txBody>
          <a:bodyPr>
            <a:normAutofit fontScale="32500" lnSpcReduction="20000"/>
          </a:bodyPr>
          <a:lstStyle/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Analise </a:t>
            </a:r>
            <a:r>
              <a:rPr lang="pt-BR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letra da canção e responda às questões:</a:t>
            </a:r>
          </a:p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Sol Bater Na Janela do Teu Quarto</a:t>
            </a:r>
          </a:p>
          <a:p>
            <a:pPr marL="0" indent="0">
              <a:buNone/>
            </a:pP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Legião Urbana</a:t>
            </a:r>
            <a:endParaRPr lang="pt-B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o sol bater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janela do teu quarto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 e vê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 caminho é um só.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esperar se podemos começar tudo de novo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Agora mesmo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humanidade é desumana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ainda temos chance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sol nasce pra todos</a:t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Só não sabe quem não quer.</a:t>
            </a:r>
            <a:r>
              <a:rPr lang="pt-B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276595"/>
          </a:xfrm>
        </p:spPr>
        <p:txBody>
          <a:bodyPr>
            <a:normAutofit fontScale="62500" lnSpcReduction="20000"/>
          </a:bodyPr>
          <a:lstStyle/>
          <a:p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sol bater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janela do teu quarto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 e vê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 caminho é um só.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bem pouco tempo atrás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Poderíamos mudar o mundo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 roubou nossa coragem?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 é dor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toda dor vem do desejo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não sentirmos dor.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o sol bater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janela do teu quarto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 e vê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 caminho é um só.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95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AutoNum type="alphaLcParenR"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Após a censura e a repressão que marcaram as décadas de 60 e 70, iniciou-se a década de 80, com a população mais esclarecida e sonhando com a reabertura política e a volta da democracia. Como essa esperança com os novos acontecimentos é enfocada na canção da banda Legião Urbana. 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um determinado verso da música “Quando o sol bater na janela do seu quarto” afirma-se que a “humanidade é desumana”. Cite uma situação do dia a dia que comprove essa afirmativa.</a:t>
            </a:r>
          </a:p>
          <a:p>
            <a:pPr marL="457200" indent="-457200" algn="just">
              <a:buAutoNum type="alphaLcParenR"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música, em um dos trechos o eu lírico afirma que “poderíamos mudar o mundo”. Escreva uma atitude que você pode realizar, a fim de contribuir para a mudança do mundo.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5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 que o “sol” representa no poema?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No verso “O sol nasce para todos”, qual é a relação de transitividade?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verso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“Quem roubou nossa coragem”,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 é a relação de transitividade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No contexto da canção em estudo, crie uma frase com o verbo “ver” precisando de um complemento.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Qual das orações abaixo apresenta verbo intransitivo:</a:t>
            </a:r>
          </a:p>
          <a:p>
            <a:pPr marL="0" indent="0" algn="just">
              <a:buNone/>
            </a:pP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O sol está brilhante nesta tarde. 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Após dias de chuva, o sol brilhou novamente.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Durante o dia, o trabalho foi tranquilo.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Mas ainda temos chance.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Classifique sujeitos, verbos, complementos e predicativos das orações abaixo: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 filha dependia da mãe.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Ele resistiu às tentações.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 menina gosta de bailes.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Obedeço a Deus.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Eu ando saudável.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Pedro é estudioso.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Nossos pais viajaram.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Nossos pais planejaram a viagem.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Nossos pais gostaram da viagem.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Minha mãe deu um brinquedo ao meu irmão.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Agradeci o adiantamento ao diretor.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A criança caiu ontem.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44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Classifique os verbos em negrito quanto à transitividade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Eu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carro.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Gustavo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muito.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gosta de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carros luxuosos.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Ele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viajou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ontem.</a:t>
            </a: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2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Relacione as colunas de acordo com a transitividade dos verbos destacados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Verbo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transitivo direto.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Verbo transitivo indireto.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Verbo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transitivo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direto e indireto.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Verbo intransitivo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Gosto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pessoas que são otimistas.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Deram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 uma notícia muito triste.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Meu amigo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morreu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ontem.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Cecília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ganhou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prêmio.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Os viajantes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chegaram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manhã.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Transitivo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verbo cujo significado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necessita de uma complementação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Antônio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carteira.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Maria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mais dinheiro.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velho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porta cautelosamente.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5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No trecho: “Se eu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convencesse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Madalena de que ela não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razão… Se lhe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explicasse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é necessário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vivermos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paz…”, os verbos destacados são, respectivamente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transitivo direto, transitivo indireto, transitivo direto, transitivo indireto.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transitivo direto e indireto, transitivo direto, transitivo direto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indireto, intransitivo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transitivo indireto, transitivo direto, transitivo direto, intransitivo.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transitivo direto e indireto, transitivo direto, intransitivo, transitivo indireto.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transitivo direto, transitivo direto, intransitivo, intransitivo.</a:t>
            </a: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9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(F. Objetivo – SP) Em “Se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descobrissem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desmoralização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dentro de mim”, temos, respectivamente, verbos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transitivo direto e transitivo indireto.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transitivo direto e de ligação.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transitivo indireto e intransitivo.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transitivo direto e intransitivo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intransitivo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intransitivo.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(F. Eng. Sorocaba – SP) Assinale a alternativa em que o verbo é transitivo direto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Comprei um terreno e construí a casa.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Os guerreiros dormem agora.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cego não vê.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João parece zangado.</a:t>
            </a: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J</a:t>
            </a: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ulgue 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alternativas em </a:t>
            </a:r>
            <a:r>
              <a:rPr lang="pt-BR" sz="7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verdadeiro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7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falso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relação à transitividade verbal nas orações abaixo</a:t>
            </a: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7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 Pedro </a:t>
            </a:r>
            <a:r>
              <a:rPr lang="pt-BR" sz="7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gosta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viajar.</a:t>
            </a:r>
          </a:p>
          <a:p>
            <a:pPr marL="0" indent="0">
              <a:buNone/>
            </a:pP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II-</a:t>
            </a:r>
            <a:r>
              <a:rPr lang="pt-BR" sz="7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Chamei</a:t>
            </a: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mecânico.</a:t>
            </a:r>
          </a:p>
          <a:p>
            <a:pPr marL="0" indent="0">
              <a:buNone/>
            </a:pP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III- O 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pneu </a:t>
            </a:r>
            <a:r>
              <a:rPr lang="pt-BR" sz="7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furou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IV-</a:t>
            </a:r>
            <a:r>
              <a:rPr lang="pt-BR" sz="7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Entregou 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documentos ao juiz</a:t>
            </a: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7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I possui um verbo transitivo indireto e II possui um verbo intransitivo.</a:t>
            </a:r>
            <a:b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III possui um verbo transitivo indireto e IV possui um verbo transitivo direto e indireto.</a:t>
            </a:r>
            <a:b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IV possui um verbo transitivo direto e indireto; e II possui um verbo transitivo direto.</a:t>
            </a:r>
            <a:b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III possui um verbo intransitivo e I possui um verbo transitivo indireto.</a:t>
            </a:r>
            <a:b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II possui um verbo transitivo direto e IV possui um verbo transitivo direto e indireto.</a:t>
            </a: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(Mack) Em "E quando o brotinho lhe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telefonou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dias depois, comunicando que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estudava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modernismo, e dentro do modernismo sua obra, para que o professor lhe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sugerira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contato pessoal com o autor,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ficou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assanhadíssimo e paternal a um tempo", os verbos assinalados são, respectivamente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transitivo direto, transitivo indireto, de ligação, transitivo direto e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indireto.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transitivo direto e indireto, transitivo direto, transitivo indireto, de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ligação.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transitivo indireto, transitivo direto e indireto, transitivo direto, de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ligação.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transitivo indireto, transitivo direto, transitivo direto e indireto, de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ligação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transitivo indireto, transitivo direto e indireto, de ligação, transitivo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direto.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7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(PUC) Em:</a:t>
            </a:r>
          </a:p>
          <a:p>
            <a:pPr marL="0" indent="0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"...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principiou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segunda volta do terço.";</a:t>
            </a:r>
            <a:b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"Carrocinhas de padeiro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derrapavam 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paralelepípedos.";</a:t>
            </a:r>
            <a:b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Passavam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cestas para o Largo do Arouche.";</a:t>
            </a:r>
            <a:b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Garoava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madrugada roxa.“</a:t>
            </a:r>
          </a:p>
          <a:p>
            <a:pPr marL="0" indent="0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verbos são, respectivamente:</a:t>
            </a:r>
          </a:p>
          <a:p>
            <a:pPr marL="0" indent="0">
              <a:buNone/>
            </a:pP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transitivo direto, transitivo indireto, transitivo direto, intransitivo.</a:t>
            </a:r>
            <a:b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intransitivo, transitivo indireto, transitivo direto, intransitivo.</a:t>
            </a:r>
            <a:b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transitivo direto, intransitivo, transitivo direto, intransitivo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transitivo direto, intransitivo, intransitivo, intransitivo-impessoal.</a:t>
            </a:r>
            <a:b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transitivo indireto, intransitivo, transitivo indireto, transitivo indireto.</a:t>
            </a: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7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Tendo em vista a transitividade verbal e seus respectivos complementos, analise os termos em evidência de acordo com o código (OD) e/ou (OI):</a:t>
            </a:r>
          </a:p>
          <a:p>
            <a:pPr marL="0" indent="0">
              <a:buNone/>
            </a:pP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Entregamos o livro ao professor. (   )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Necessitamos de sua ajuda.         (   )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Não concordo com suas ideias.   (   )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Gostamos muito do passeio.       (   )</a:t>
            </a:r>
            <a:b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Aprecio a brisa da manhã.           (   )</a:t>
            </a:r>
          </a:p>
          <a:p>
            <a:pPr marL="457200" indent="-457200" algn="just">
              <a:buAutoNum type="alphaLcParenR"/>
            </a:pP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44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pt-BR" dirty="0"/>
              <a:t>(UECE) Em “Cuspi no chão com um nojo desgraçado daquele sangue...”, o verbo </a:t>
            </a:r>
            <a:r>
              <a:rPr lang="pt-BR" b="1" dirty="0"/>
              <a:t>cuspir</a:t>
            </a:r>
            <a:r>
              <a:rPr lang="pt-BR" dirty="0"/>
              <a:t> é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Intransitivo.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Ligação.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Transitivo direto.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Transitivo indireto.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Transitivo direto e indireto.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verbos transitivos podem ser: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Transitivo Direto (V.T.D.)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verbo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necessita de um complemento sem preposição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Nós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compramos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carro novo.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Rubens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construiu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nova padaria.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redigiu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dissertação.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em forma de U 1"/>
          <p:cNvSpPr/>
          <p:nvPr/>
        </p:nvSpPr>
        <p:spPr>
          <a:xfrm>
            <a:off x="2195736" y="3212976"/>
            <a:ext cx="936104" cy="7200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Seta em forma de U 2"/>
          <p:cNvSpPr/>
          <p:nvPr/>
        </p:nvSpPr>
        <p:spPr>
          <a:xfrm>
            <a:off x="2483768" y="3933056"/>
            <a:ext cx="864096" cy="14401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Seta em forma de U 8"/>
          <p:cNvSpPr/>
          <p:nvPr/>
        </p:nvSpPr>
        <p:spPr>
          <a:xfrm>
            <a:off x="1763688" y="4797152"/>
            <a:ext cx="792088" cy="14401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nome desse complemento sem preposição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direto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Nós compramos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carro novo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V.T.D.        Objeto Direto (O.D.)</a:t>
            </a: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Rubens construiu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nova padaria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V.T.D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Objeto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Direto (O.D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redigiu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dissertação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V.T.D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Direto (O.D.)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verbos transitivos podem ser: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Transitivo Indireto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verbo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necessita de um complemento com preposição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Nós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precisamos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novas informações.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Rubens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esqueceu-se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pagar a conta.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assistiu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filme.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em forma de U 1"/>
          <p:cNvSpPr/>
          <p:nvPr/>
        </p:nvSpPr>
        <p:spPr>
          <a:xfrm>
            <a:off x="2195736" y="3140968"/>
            <a:ext cx="864096" cy="117727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Seta em forma de U 2"/>
          <p:cNvSpPr/>
          <p:nvPr/>
        </p:nvSpPr>
        <p:spPr>
          <a:xfrm>
            <a:off x="2483768" y="3933056"/>
            <a:ext cx="1008112" cy="14401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Seta em forma de U 8"/>
          <p:cNvSpPr/>
          <p:nvPr/>
        </p:nvSpPr>
        <p:spPr>
          <a:xfrm>
            <a:off x="1763688" y="4797152"/>
            <a:ext cx="648072" cy="14401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nome desse complemento com preposição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indireto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Nós precisamos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novas informações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V.T.I.	              Objeto Indireto (O.I.)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Rubens esqueceu-se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pagar a conta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V.T.I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Indireto (O.I.)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	assistiu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ao filme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V.T.I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Indireto (O.I.)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3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verbos transitivos podem ser: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Transitivo Direto e Indireto (V.T.D.I.)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verbo que necessita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complementos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um deles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e o outro com preposição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Otávio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dívida ao devedor.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V.T.D.I.     O.D.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O.I.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Deus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pecados aos pecadores.</a:t>
            </a:r>
          </a:p>
          <a:p>
            <a:pPr marL="0" indent="0" algn="just">
              <a:buNone/>
            </a:pP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V.T.D.I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O.D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    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O.I.</a:t>
            </a: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deu  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  ao confessor.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V.T.D.I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O.D.              O.I.</a:t>
            </a: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5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Além dos verbos transitivos e intransitivos, existem os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 de ligação (V.L.)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são os verbos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estado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que, ao invés de exprimir uma ação, expressam a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maneira como se encontra o sujeito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Os principais são:</a:t>
            </a: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Ser: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é legal.</a:t>
            </a:r>
          </a:p>
          <a:p>
            <a:pPr marL="0" indent="0" algn="just"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está triste.   </a:t>
            </a:r>
          </a:p>
          <a:p>
            <a:pPr marL="0" indent="0" algn="just"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Permanecer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permanece chateada.</a:t>
            </a:r>
          </a:p>
          <a:p>
            <a:pPr marL="0" indent="0" algn="just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Ficar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ficou assustada.</a:t>
            </a:r>
          </a:p>
          <a:p>
            <a:pPr marL="0" indent="0" algn="just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Continuar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continua brava.    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Parecer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parece infeliz.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Tornar-se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tornou-se depressiva.</a:t>
            </a:r>
          </a:p>
          <a:p>
            <a:pPr marL="0" indent="0" algn="just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Andar (a depender do sentido)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anda triste.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Virar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depender do sentido)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virou bicho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3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TRANSITIVIDADE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nocional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 verbo significativo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(possui significado próprio)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que atua como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dos predicados. São os verbos de ação.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comeu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bolo inteiro.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estudou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noite inteira.  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não nocional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o verbo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significativo (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possui significado próprio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 que jamais será núcleo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predicados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São os verbos de estado ou de ligação.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legal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triste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pPr marL="0" indent="0" algn="just">
              <a:buNone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9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1351</Words>
  <Application>Microsoft Office PowerPoint</Application>
  <PresentationFormat>Apresentação na tela (4:3)</PresentationFormat>
  <Paragraphs>369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TRANSITIVIDADE VERBAL</vt:lpstr>
      <vt:lpstr>TRANSITIVIDADE VERBAL</vt:lpstr>
      <vt:lpstr>TRANSITIVIDADE VERBAL</vt:lpstr>
      <vt:lpstr>TRANSITIVIDADE VERBAL</vt:lpstr>
      <vt:lpstr>TRANSITIVIDADE VERBAL</vt:lpstr>
      <vt:lpstr>TRANSITIVIDADE VERBAL</vt:lpstr>
      <vt:lpstr>TRANSITIVIDADE VERBAL</vt:lpstr>
      <vt:lpstr>TRANSITIVIDADE VERBAL</vt:lpstr>
      <vt:lpstr>TRANSITIVIDADE VERBAL</vt:lpstr>
      <vt:lpstr>PONTUAÇÃO</vt:lpstr>
      <vt:lpstr>PONTUAÇÃO</vt:lpstr>
      <vt:lpstr>EXERCÍCIO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205</cp:revision>
  <dcterms:created xsi:type="dcterms:W3CDTF">2018-05-26T12:30:19Z</dcterms:created>
  <dcterms:modified xsi:type="dcterms:W3CDTF">2018-10-02T18:39:44Z</dcterms:modified>
</cp:coreProperties>
</file>