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4EB64-5FBB-4462-8AEA-2F43B99B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0BD6A7-C550-430A-8953-BEF9A50F2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35CEDD-C744-43AE-B843-9701132C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6D8F35-EA64-4B33-81D2-6D82A8B6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1F1D90-240F-4DD7-934A-5DC8D362C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47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5FC3D-82FE-41B2-9969-A499AB62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769280-D256-4FC5-870D-EEA59AF5E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348FA6-535A-4F73-8504-C553A993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B911D1-6373-41AF-B35D-97178F7F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A6E113-BCF0-43E5-92D4-21A61AB6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5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1C0D3B-945B-4E60-986D-F7BD40476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6A532E-8E02-4A50-91DB-D9467F038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D5ECF1-91EC-4C4E-BEF4-190939A2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C3083A-B9D9-4683-A86B-FE0B47EBD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D79261-CA38-4268-868F-6CE73A78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99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9F501-46C6-4FC7-A6F0-9148E4591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2795E1-D53F-4C09-BEAC-BFF4CEBD0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165062-02C9-49BE-B21F-BA69BCCE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3260F5-6B4A-496F-A05C-B6175CFF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69EEDA-DA32-4F3C-A8ED-CEF654EA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66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085F3-49A1-419B-AF47-7D3992A4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A1CB72-6758-4B14-A11A-F51875414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7F8914-720C-4871-95B7-C5B20B5DD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28B1D1-10F4-4217-AA2A-CF60F27AD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E92686-C537-44E0-B683-2A752A12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49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43878-B7EA-49D2-9714-7EBF1F719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7EF10C-9040-451B-870C-6B019FEC1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4C5969-9C93-4B62-930A-591B12FA6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582332A-849A-4E81-B4F3-E814FF3B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800FB-36C8-4228-8B62-966C6D14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3AE74D-A718-44BF-83CC-AFC50296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60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37199-071F-406C-B198-1C37845B8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C72AFD-BA5B-4BA3-BEDB-803562860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E693F7-7DF9-40A1-9653-500772BEE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1A9B4E4-68D3-40EA-9BE3-27F7CDE2B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98ED84D-5211-432D-9E06-908FAAAFD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81EE191-0E1F-4A4A-AD95-05169A59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AD0766C-5FDD-495A-8EE5-DDAA3E53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C6A0727-CD68-4CEA-A6E9-1CB22E46C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2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CF9BA-04D8-434D-AA2A-B43A19E2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5A00804-8236-491F-8EFD-CCBF99F24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CC2B004-BD97-4921-9CBE-BD80045A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3242E6-F2CD-4CD5-92C8-9BE16461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59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9AE6353-A488-4541-A27E-EFF2787C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FD7A1E4-79C3-4A96-89D9-AB996853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34799B0-8829-4273-8DD7-4B7EC2CD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7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DFB27-1B47-4F9B-A024-4DAE3EE0A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DE54F0-7039-42B7-807F-9454C9F42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443859-CE00-4679-BFEB-E83C7E3E0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317695-76D1-4699-88FC-5ACE17DC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E394B4-9BA9-44D4-A4D3-6699B1A78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24952B-4B86-4AAA-9531-B0932E76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94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BE4D30-27CA-41FC-8144-C320B396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5C442C6-9718-4BDC-9577-821E5F761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BF1BAE7-594F-4F7F-8C84-26D9D0193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44B60C-6229-4705-8B24-E193CCC1F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B776F9-6C2E-4AE0-BCAF-FF3CE910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A6FCBD7-B799-4FF7-B481-1294398A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7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05A223A-F029-497A-84E9-EB2D93D1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BFA198-7EE6-4FDC-B600-287D2E81F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B6455D-E6C9-40E2-A06D-539AE9DE5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81C-8B87-4739-B17A-6E84CBC45F75}" type="datetimeFigureOut">
              <a:rPr lang="pt-BR" smtClean="0"/>
              <a:t>05/04/2025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F68000-2FD4-4220-A55B-89CCB9220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5DD81E-A3C8-4AC8-97FB-06B185909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F4C8B-8035-4CCA-9BC1-F4B43059F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19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Variação Linguística do Campo Jurídico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jurídica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aquela usada no campo do Direito para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expressar conceitos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normas legais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uma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específica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comunicar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dentro desse universo, com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terminologias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expressões próprias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linguagem é adotada para garantir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precisão e clareza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 leis, contratos e demais documentos legais.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C13454C-893C-4783-9B49-CB2EBF027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39" y="0"/>
            <a:ext cx="474836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33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“JURIDIQUÊS” EM TEXTOS JURÍDICOS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Traduzindo de modo mais “palatável”, diríamos: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Conselho Especial de Justiça, em sua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atitude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irrepreensível, foi correto 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sua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decisão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 certo que o Ministério Público tem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ampla competência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atribuição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 exercício do poder de denunciar. Mas nenhuma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competência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poderia levar a uma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atitude incerta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a de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aceitar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pronunciamento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absolvição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nobres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magistrados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7FC8651-70D9-482E-95EE-A256DC2970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80"/>
          <a:stretch/>
        </p:blipFill>
        <p:spPr>
          <a:xfrm>
            <a:off x="7283905" y="-1"/>
            <a:ext cx="49080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BOM TEXTO JURÍDICO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 sempre lembrar que um bom texto jurídico é reconhecido pela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clareza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forma de expor as ideias, pela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objetividade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pela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conferida por uma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linha lógica de raciocínio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parágrafos encadeados adequadamente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uma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argumentação coerente e precisa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evitando-se redundâncias, generalizações, e observando-se as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 gramaticais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Nunca é demais ressaltar que o emprego correto da linguagem é um fator de convencimento importante em qualquer redação jurídica.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D3CD08-2CD4-4543-8DC0-638C3F3FE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49" y="-1"/>
            <a:ext cx="456745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93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53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12"/>
          <a:stretch/>
        </p:blipFill>
        <p:spPr>
          <a:xfrm>
            <a:off x="0" y="0"/>
            <a:ext cx="12192000" cy="13843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7" b="6720"/>
          <a:stretch/>
        </p:blipFill>
        <p:spPr>
          <a:xfrm>
            <a:off x="0" y="1384300"/>
            <a:ext cx="1219200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6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192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351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676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79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8400"/>
            <a:ext cx="12192000" cy="398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703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Variação Linguística do Campo Jurídico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utilizar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termos técnicos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expressões específicas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profissionais do Direito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conseguem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transmitir informações de forma precisa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evitando ambiguidades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interpretações errôneas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é especialmente relevante para os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servidores públicos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uma vez que eles trabalham com a aplicação das leis e regulamentos.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2607DBB-9C47-4E7C-B7B0-895D25DFB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300" y="-1"/>
            <a:ext cx="43327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14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Variação Linguística do Campo Jurídico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entanto, é importante ressaltar que a linguagem jurídica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ser um obstáculo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pessoas que não têm formação jurídica.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é fundamental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simplificar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traduzir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esses termos complexos para uma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mais acessível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modo que todos possam entender seus direitos e obrigações perante a lei.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Essa é uma missão importante para os servidores públicos, que têm o papel de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facilitar o acesso à informação jurídica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garantir a transparência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 relações com o público.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809B0CB-589A-46EB-948E-4FC403E10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521" y="-1"/>
            <a:ext cx="466748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5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Variação Linguística do Campo Jurídico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Formalidade;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da norma-padrão;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de termos técnicos, ligados à lei ou à área jurídica;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de expressões em latim;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 pela precisão e clareza.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D2ACC69-5D09-4B45-A6D9-BFECB9CCA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049" y="-1"/>
            <a:ext cx="4975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7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Variação Linguística do Campo Jurídico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81036"/>
            <a:ext cx="7689773" cy="6176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de expressões em latim: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Conditio sine qua non (condição indispensável);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Periculum in mora (perigo da demora);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Habeas corpus (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tenha o corpo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Erga omnes (para todos);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A priori (análise a princípio, sem aprofundar as provas);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A posteriori (análise depois da produção das provas);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Data venia (licença para discordar);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Modus operandi (forma de agir padronizada);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Amicus curiae (amigo da corte);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In dubio pro reu (em dúvida, julga-se pelo réu);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9390BB9-FA89-4048-B4B3-9701FD06B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363" y="-1"/>
            <a:ext cx="452463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88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“JURIDIQUÊS” EM TEXTOS JURÍDICOS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Juridiquês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um termo que se refere ao uso excessivo de jargões jurídicos e expressões em latim, ou seja, de termos e conceitos técnicos específicos do Direito.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dificultar o entendimento cidadão comum.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Preciosismo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vício de linguagem que consiste no uso excessivo de palavras difíceis ou de frases elaboradas para falar sobre um assunto. É também chamado de prolixidade.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B872EEF-8092-4B4B-8B2C-853C07665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117" y="0"/>
            <a:ext cx="49318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80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“JURIDIQUÊS” EM TEXTOS JURÍDICOS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“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juridiquês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é marcado por: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de linguagem evasiva;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recorrente e desnecessário de adjetivos e advérbios;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Expressões ambíguas;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Termos rebuscados;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Excesso de latinismo;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Frases redundantes e parágrafos longos.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2E6AA2C-61B6-465F-BCFA-874F2AED3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301" y="-1"/>
            <a:ext cx="48106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35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473725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“JURIDIQUÊS” EM TEXTOS JURÍDICOS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3725"/>
            <a:ext cx="7105880" cy="638427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Termos e expressões rebuscados e/ou arcaicos: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“abroquelar”(fundamentar);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“apelo extremo” (recurso extraordinário);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“autarquia </a:t>
            </a:r>
            <a:r>
              <a:rPr lang="pt-B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ancilar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(INSS);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"cártula </a:t>
            </a:r>
            <a:r>
              <a:rPr lang="pt-B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chéquica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(folha de cheque);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“caderno indiciário” (inquérito policial);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“consorte supérstite” (viúvo/a);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“consorte virago” (esposa);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“despiciendo” (desprezível);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"ergástulo público" (cadeia);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“exordial </a:t>
            </a:r>
            <a:r>
              <a:rPr lang="pt-B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increpatória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(denúncia do processo criminal);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“fulcro” (fundamento);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“indigitado” (réu);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“vistor” (perito).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4E05688-175E-4975-B373-EE58BB7067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1"/>
          <a:stretch/>
        </p:blipFill>
        <p:spPr>
          <a:xfrm>
            <a:off x="7236235" y="0"/>
            <a:ext cx="495576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65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70B0D40-BFB3-4D01-9626-4AF7DCEB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7105879" cy="681037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“JURIDIQUÊS” EM TEXTOS JURÍDICOS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8647B0F-7A05-4BF8-82A4-EF86CA25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7105880" cy="6176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Fragmento de petição encaminhada ao Superior Tribunal Militar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"O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alcândor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Conselho Especial de Justiça, na sua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apostura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irrepreensível, foi correto 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acendrado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seu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decisório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 certo que o Ministério Público tem o seu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lambel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largo no exercício do poder de denunciar. Mas nenhum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lambel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levaria 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pouso cinéreo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houvesse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acolitado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pronunciamento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absolutório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nobres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alvarizes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B84E3DE-F46E-464E-B44A-F4A5B3A60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436" y="-1"/>
            <a:ext cx="472256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425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812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do Office</vt:lpstr>
      <vt:lpstr>Variação Linguística do Campo Jurídico</vt:lpstr>
      <vt:lpstr>Variação Linguística do Campo Jurídico</vt:lpstr>
      <vt:lpstr>Variação Linguística do Campo Jurídico</vt:lpstr>
      <vt:lpstr>Variação Linguística do Campo Jurídico</vt:lpstr>
      <vt:lpstr>Variação Linguística do Campo Jurídico</vt:lpstr>
      <vt:lpstr>O “JURIDIQUÊS” EM TEXTOS JURÍDICOS</vt:lpstr>
      <vt:lpstr>O “JURIDIQUÊS” EM TEXTOS JURÍDICOS</vt:lpstr>
      <vt:lpstr>O “JURIDIQUÊS” EM TEXTOS JURÍDICOS</vt:lpstr>
      <vt:lpstr>O “JURIDIQUÊS” EM TEXTOS JURÍDICOS</vt:lpstr>
      <vt:lpstr>O “JURIDIQUÊS” EM TEXTOS JURÍDICOS</vt:lpstr>
      <vt:lpstr>O BOM TEXTO JURÍDICO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Variação Linguística do Campo Jurídico</dc:title>
  <dc:creator>ARTHUR VINÍCIUS FEITOSA FURTADO</dc:creator>
  <cp:lastModifiedBy>ARTHUR VINÍCIUS FEITOSA FURTADO</cp:lastModifiedBy>
  <cp:revision>13</cp:revision>
  <dcterms:created xsi:type="dcterms:W3CDTF">2025-03-31T20:40:16Z</dcterms:created>
  <dcterms:modified xsi:type="dcterms:W3CDTF">2025-04-05T14:38:39Z</dcterms:modified>
</cp:coreProperties>
</file>