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09" r:id="rId2"/>
    <p:sldId id="425" r:id="rId3"/>
    <p:sldId id="359" r:id="rId4"/>
    <p:sldId id="426" r:id="rId5"/>
    <p:sldId id="427" r:id="rId6"/>
    <p:sldId id="360" r:id="rId7"/>
    <p:sldId id="430" r:id="rId8"/>
    <p:sldId id="428" r:id="rId9"/>
    <p:sldId id="429" r:id="rId10"/>
    <p:sldId id="431" r:id="rId11"/>
    <p:sldId id="257" r:id="rId12"/>
    <p:sldId id="258" r:id="rId13"/>
    <p:sldId id="259" r:id="rId14"/>
    <p:sldId id="260" r:id="rId15"/>
    <p:sldId id="261" r:id="rId16"/>
    <p:sldId id="262" r:id="rId17"/>
    <p:sldId id="439" r:id="rId18"/>
    <p:sldId id="440" r:id="rId19"/>
    <p:sldId id="442" r:id="rId20"/>
    <p:sldId id="446" r:id="rId21"/>
    <p:sldId id="432" r:id="rId22"/>
    <p:sldId id="433" r:id="rId23"/>
    <p:sldId id="434" r:id="rId24"/>
    <p:sldId id="435" r:id="rId25"/>
    <p:sldId id="436" r:id="rId26"/>
    <p:sldId id="437" r:id="rId27"/>
    <p:sldId id="443" r:id="rId28"/>
    <p:sldId id="444" r:id="rId29"/>
    <p:sldId id="445" r:id="rId30"/>
    <p:sldId id="447" r:id="rId31"/>
    <p:sldId id="438" r:id="rId32"/>
    <p:sldId id="448" r:id="rId33"/>
    <p:sldId id="441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29" autoAdjust="0"/>
  </p:normalViewPr>
  <p:slideViewPr>
    <p:cSldViewPr>
      <p:cViewPr varScale="1">
        <p:scale>
          <a:sx n="82" d="100"/>
          <a:sy n="82" d="100"/>
        </p:scale>
        <p:origin x="10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89A61-D953-432A-A8C1-89195B348630}" type="datetimeFigureOut">
              <a:rPr lang="pt-BR" smtClean="0"/>
              <a:pPr/>
              <a:t>02/06/2025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C5856-F7AF-4C67-BD0B-246E9C3985E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2878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963C-AECC-47CC-9C66-44AD8E024035}" type="datetimeFigureOut">
              <a:rPr lang="pt-BR" smtClean="0"/>
              <a:pPr/>
              <a:t>02/06/2025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6EE7-B639-424B-94EE-7D9D393491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7073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963C-AECC-47CC-9C66-44AD8E024035}" type="datetimeFigureOut">
              <a:rPr lang="pt-BR" smtClean="0"/>
              <a:pPr/>
              <a:t>02/06/2025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6EE7-B639-424B-94EE-7D9D393491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0317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963C-AECC-47CC-9C66-44AD8E024035}" type="datetimeFigureOut">
              <a:rPr lang="pt-BR" smtClean="0"/>
              <a:pPr/>
              <a:t>02/06/2025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6EE7-B639-424B-94EE-7D9D393491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2002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963C-AECC-47CC-9C66-44AD8E024035}" type="datetimeFigureOut">
              <a:rPr lang="pt-BR" smtClean="0"/>
              <a:pPr/>
              <a:t>02/06/2025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6EE7-B639-424B-94EE-7D9D393491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298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963C-AECC-47CC-9C66-44AD8E024035}" type="datetimeFigureOut">
              <a:rPr lang="pt-BR" smtClean="0"/>
              <a:pPr/>
              <a:t>02/06/2025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6EE7-B639-424B-94EE-7D9D393491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418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963C-AECC-47CC-9C66-44AD8E024035}" type="datetimeFigureOut">
              <a:rPr lang="pt-BR" smtClean="0"/>
              <a:pPr/>
              <a:t>02/06/2025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6EE7-B639-424B-94EE-7D9D393491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4058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963C-AECC-47CC-9C66-44AD8E024035}" type="datetimeFigureOut">
              <a:rPr lang="pt-BR" smtClean="0"/>
              <a:pPr/>
              <a:t>02/06/2025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6EE7-B639-424B-94EE-7D9D393491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7118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963C-AECC-47CC-9C66-44AD8E024035}" type="datetimeFigureOut">
              <a:rPr lang="pt-BR" smtClean="0"/>
              <a:pPr/>
              <a:t>02/06/2025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6EE7-B639-424B-94EE-7D9D393491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172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963C-AECC-47CC-9C66-44AD8E024035}" type="datetimeFigureOut">
              <a:rPr lang="pt-BR" smtClean="0"/>
              <a:pPr/>
              <a:t>02/06/2025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6EE7-B639-424B-94EE-7D9D393491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3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963C-AECC-47CC-9C66-44AD8E024035}" type="datetimeFigureOut">
              <a:rPr lang="pt-BR" smtClean="0"/>
              <a:pPr/>
              <a:t>02/06/2025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6EE7-B639-424B-94EE-7D9D393491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927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963C-AECC-47CC-9C66-44AD8E024035}" type="datetimeFigureOut">
              <a:rPr lang="pt-BR" smtClean="0"/>
              <a:pPr/>
              <a:t>02/06/2025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6EE7-B639-424B-94EE-7D9D393491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4971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C963C-AECC-47CC-9C66-44AD8E024035}" type="datetimeFigureOut">
              <a:rPr lang="pt-BR" smtClean="0"/>
              <a:pPr/>
              <a:t>02/06/2025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56EE7-B639-424B-94EE-7D9D393491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307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-5861"/>
            <a:ext cx="5554960" cy="720236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Tipos Textuais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6751" y="714375"/>
            <a:ext cx="5364088" cy="602129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Tipologia textual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como um texto se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apresenta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se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Refere-se a categorias de texto marcadas por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aspectos composicionais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práticas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uso específicas. 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São os tipos de textos criados em determinados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contextos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que vão depender da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intenção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necessidade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comunicação das pessoas.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narrativas contadas a uma criança.</a:t>
            </a:r>
          </a:p>
          <a:p>
            <a:pPr marL="0" indent="0" algn="just">
              <a:buNone/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C4A2349-B1F7-4F09-9FB7-A27E969F2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960" y="-5862"/>
            <a:ext cx="3589041" cy="686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19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83731309-5C41-4063-8724-FDF46F184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8" y="0"/>
            <a:ext cx="914399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57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0" y="0"/>
            <a:ext cx="5257800" cy="68580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 DESCRITIVO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descritivo</a:t>
            </a:r>
            <a: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tem como </a:t>
            </a:r>
            <a:r>
              <a:rPr lang="pt-B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descrever algo</a:t>
            </a:r>
            <a: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como um objeto, pessoa, animal, lugar ou acontecimento.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Sua principal intenção é </a:t>
            </a:r>
            <a:r>
              <a:rPr lang="pt-B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transmitir</a:t>
            </a:r>
            <a: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o leitor as </a:t>
            </a:r>
            <a:r>
              <a:rPr lang="pt-B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impressões</a:t>
            </a:r>
            <a: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as </a:t>
            </a:r>
            <a:r>
              <a:rPr lang="pt-B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qualidades</a:t>
            </a:r>
            <a: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que está sendo descrito.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outras palavras, o texto descritivo capta as impressões, para representar a elaboração de um retrato, como uma </a:t>
            </a:r>
            <a:r>
              <a:rPr lang="pt-B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fotografia revelada por meio das palavras</a:t>
            </a:r>
            <a: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300" y="0"/>
            <a:ext cx="3695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72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0" y="0"/>
            <a:ext cx="52578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 DESCRITIVO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descrição pode contemplar aquilo que vemos - que são as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físicas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e o que apenas se sente ou se percebe - que são as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psicológicas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 descrição pode ser feita por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via oral, textual ou visual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 ser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subjetiva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2" name="Espaço Reservado para Conteúdo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33549" y="0"/>
            <a:ext cx="3705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2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0" y="0"/>
            <a:ext cx="5191125" cy="68580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 DESCRITIVO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Alguns </a:t>
            </a:r>
            <a:r>
              <a:rPr lang="pt-BR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aspectos são importantes</a:t>
            </a:r>
            <a: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realizar uma descrição: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Cor;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Textura;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Altura;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Comprimento;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Dimensões;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Função;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Clima;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Tempo;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Vegetação;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Localização;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Sensação.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2" name="Espaço Reservado para Conteúdo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91125" y="0"/>
            <a:ext cx="3952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31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0" y="0"/>
            <a:ext cx="5940152" cy="685800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 DESCRITIVO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do texto descritivo: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Ausência de ação e relação de anterioridade ou posterioridade entre as frases;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Predomínio de sintagmas nominais: elementos da oração cujo núcleo é um nome (substantivo).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Predomínio de adjetivos e locuções adjetivas (adjetivação);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Utilização da enumeração e comparação;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Presença de verbos de ligação;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Verbos flexionados no presente ou no pretérito (passado) imperfeito do indicativo;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Expressões de localização no tempo e no espaço;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Orações com predicados nominais;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Orações adjetivas.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2" name="Espaço Reservado para Conteúdo 1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650" t="2267" r="3102" b="3066"/>
          <a:stretch/>
        </p:blipFill>
        <p:spPr>
          <a:xfrm>
            <a:off x="6084168" y="-1"/>
            <a:ext cx="305983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64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0" y="0"/>
            <a:ext cx="52578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 DESCRITIVO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Exemplos: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Retratos falado;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Diário;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Notícia;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Biografia;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Prompts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Trechos de textos literários.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2" name="Espaço Reservado para Conteúdo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69342" y="0"/>
            <a:ext cx="38862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31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-1" y="0"/>
            <a:ext cx="5724525" cy="68580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Exemplo de descrição: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“Ficara sentada à mesa a ler o Diário de Notícias, no seu roupão de manhã de fazenda preta, bordado a sutache, com largos botões de madrepérola; o cabelo louro um pouco desmanchado, com um tom seco do calor do travesseiro, enrolava-se, torcido no alto da cabeça pequenina, de perfil bonito; a sua pele tinha a brancura tenra e láctea das louras; com o cotovelo encostado à mesa acariciava a orelha, e, no movimento lento e suave dos seus dedos, dois anéis de rubis miudinhos davam cintilações escarlates.” (O Primo Basílio, Eça de Queiroz)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2" name="Espaço Reservado para Conteúdo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24525" y="0"/>
            <a:ext cx="3419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62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30833"/>
            <a:ext cx="5292081" cy="517846"/>
          </a:xfrm>
        </p:spPr>
        <p:txBody>
          <a:bodyPr>
            <a:noAutofit/>
          </a:bodyPr>
          <a:lstStyle/>
          <a:p>
            <a:r>
              <a:rPr lang="pt-BR" sz="4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 Injuntivo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625671"/>
            <a:ext cx="5508104" cy="6143625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texto injuntivo tem como objetivo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comunicar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um interlocutor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realizar determinado procedimento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 que pode ocorrer por meio de prescrição, pedido, ordem, entre outros. 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textos injuntivos podem determinar uma instrução, solicitar algo, entre outras possibilidades, e cada uma com um 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grau diverso de polidez da linguagem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depender do objetivo e dos demais elementos da situação comunicativa.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FE49F8C-0B89-4F1F-9710-2911DBAE9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0"/>
            <a:ext cx="3491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19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30833"/>
            <a:ext cx="5292081" cy="595558"/>
          </a:xfrm>
        </p:spPr>
        <p:txBody>
          <a:bodyPr>
            <a:noAutofit/>
          </a:bodyPr>
          <a:lstStyle/>
          <a:p>
            <a:r>
              <a:rPr lang="pt-BR" sz="4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 Injuntivo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714375"/>
            <a:ext cx="5292081" cy="6143625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 sequências textuais injuntivas, é mais comum o uso de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verbos nos modos imperativo e subjuntivo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mas é frequente a substituição deles pela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 nominal infinitivo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a ação ensinada ainda vai se realizar, a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ideia de futuro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 mais presente nas sequências desse tipo.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receitas culinárias, os tutoriais e os manuais de instrução, por exemplo, são gêneros nos quais a presença do tipo textual injuntivo é necessária.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E6AD5B6-D806-4599-BB4E-9F03EADC2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429" y="-6080"/>
            <a:ext cx="3855571" cy="682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55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30833"/>
            <a:ext cx="5292081" cy="595558"/>
          </a:xfrm>
        </p:spPr>
        <p:txBody>
          <a:bodyPr>
            <a:noAutofit/>
          </a:bodyPr>
          <a:lstStyle/>
          <a:p>
            <a:r>
              <a:rPr lang="pt-BR" sz="4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 Injuntivo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714375"/>
            <a:ext cx="5292081" cy="6143625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Visam instruir ou ensinar algo à alguém;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Foco na explicação e no método para a realização de algo;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Textos objetivos, sem espaço para outras interpretações;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Uso da linguagem simples e objetiva, e, por vezes, técnica;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Presença da linguagem formal, baseada na norma culta;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Utilização de verbos no imperativo, que denotam ordem.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5169338-DBE2-4644-9DA9-0B3AFC8001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84"/>
          <a:stretch/>
        </p:blipFill>
        <p:spPr>
          <a:xfrm>
            <a:off x="5447585" y="1815"/>
            <a:ext cx="3696415" cy="685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3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-5862"/>
            <a:ext cx="5580112" cy="842571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Tipos Textuais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-1" y="836710"/>
            <a:ext cx="5436097" cy="602129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Para identificar um tipo textual, observa-se: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superfície linguística do texto -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aspectos gramaticais e semânticos.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Conteúdo temático;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Condições de produção;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Objetivo do texto.</a:t>
            </a:r>
          </a:p>
          <a:p>
            <a:pPr marL="0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0144524-E998-4E3D-A62D-461E41888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200" y="5862"/>
            <a:ext cx="3696800" cy="685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85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F663189-9494-433D-AEC4-54A3F441E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5436096" cy="6858001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09F8102-374F-4067-8A47-B703A1B65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-1"/>
            <a:ext cx="379983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23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30833"/>
            <a:ext cx="5364088" cy="595558"/>
          </a:xfrm>
        </p:spPr>
        <p:txBody>
          <a:bodyPr>
            <a:noAutofit/>
          </a:bodyPr>
          <a:lstStyle/>
          <a:p>
            <a:r>
              <a:rPr lang="pt-BR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 Dissertativo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714375"/>
            <a:ext cx="5364088" cy="614362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No texto dissertativo, o enunciador expressa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conhecimento sobre determinado tema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o objetivo de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transmitir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explicação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uma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avaliação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uma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reflexão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 uma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conceituação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Embora haja várias subdivisões desse tipo textual, destacam-se os seguintes: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expositivo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explicativo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C39B4DB-117C-42A9-9D54-54B4079C8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055" y="0"/>
            <a:ext cx="36379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29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30833"/>
            <a:ext cx="5724128" cy="595558"/>
          </a:xfrm>
        </p:spPr>
        <p:txBody>
          <a:bodyPr>
            <a:noAutofit/>
          </a:bodyPr>
          <a:lstStyle/>
          <a:p>
            <a:r>
              <a:rPr lang="pt-BR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 Dissertativo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714375"/>
            <a:ext cx="5724128" cy="6143625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No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expositivo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 informações são expressas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 problematização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indicando um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consenso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como é o caso das exposições conceituais nos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textos didáticos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nos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artigos de divulgação científica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Já no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explicativo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apresentação das informações é acompanhada por uma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problematização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e, depois, por uma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resposta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reformulação da proposição inicial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como ocorre nos textos de viés teórico, a exemplo dos textos acadêmicos, dos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artigos científicos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das monografias.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08E2BE5-8F41-420F-AB4F-D82519325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949" y="1525"/>
            <a:ext cx="3311026" cy="685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77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30833"/>
            <a:ext cx="5724128" cy="595558"/>
          </a:xfrm>
        </p:spPr>
        <p:txBody>
          <a:bodyPr>
            <a:noAutofit/>
          </a:bodyPr>
          <a:lstStyle/>
          <a:p>
            <a:r>
              <a:rPr lang="pt-BR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 Dissertativo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-1" y="714375"/>
            <a:ext cx="6084167" cy="6143625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da tipologia dissertativa: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Textos escritos na terceira pessoa do plural;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Presença de apreciações, opiniões e juízos de valor;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Uso da norma culta (linguagem formal);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Recorre à coerência e à coesão para criar uma argumentação lógica e bem conectada pelos elementos coesivos;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Utilização de dados, exemplos e estatísticas de outras pesquisas para corroborar suas ideias;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Explicações fundamentadas em outros autores, por exemplo, para a defesa do tema com mais propriedade.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4D8E52D-DE2E-4BB1-B23E-EB54ED2B1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7" y="-1"/>
            <a:ext cx="305983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04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30833"/>
            <a:ext cx="5724128" cy="595558"/>
          </a:xfrm>
        </p:spPr>
        <p:txBody>
          <a:bodyPr>
            <a:noAutofit/>
          </a:bodyPr>
          <a:lstStyle/>
          <a:p>
            <a:r>
              <a:rPr lang="pt-BR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 Dissertativo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714375"/>
            <a:ext cx="5292081" cy="611278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Exemplos: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Textos de divulgação científica;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Resenhas;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Ensaios;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Editoriais.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924769A-2129-437C-A19F-48C0ECCA8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1" y="0"/>
            <a:ext cx="3851920" cy="682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12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8F6AECC3-18F9-40CB-B0F3-5FA051CF0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226"/>
            <a:ext cx="9144000" cy="688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766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30833"/>
            <a:ext cx="5580112" cy="445839"/>
          </a:xfrm>
        </p:spPr>
        <p:txBody>
          <a:bodyPr>
            <a:noAutofit/>
          </a:bodyPr>
          <a:lstStyle/>
          <a:p>
            <a:r>
              <a:rPr lang="pt-BR" sz="4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 Argumentativo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507505"/>
            <a:ext cx="5652120" cy="635049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 textos argumentativos, </a:t>
            </a:r>
            <a:r>
              <a:rPr lang="pt-BR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sobressai a expressão </a:t>
            </a: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um </a:t>
            </a:r>
            <a:r>
              <a:rPr lang="pt-BR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ponto de vista</a:t>
            </a: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por meio da busca pelo </a:t>
            </a:r>
            <a:r>
              <a:rPr lang="pt-BR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convencimento do leitor </a:t>
            </a: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 da corroboração de um discurso.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busca pelo convencimento do leitor requer o uso de </a:t>
            </a:r>
            <a:r>
              <a:rPr lang="pt-BR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estratégias argumentativas</a:t>
            </a: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(exemplificação, sedução, argumento de autoridade etc.) e de recursos linguísticos e expressivos que favorecem a </a:t>
            </a:r>
            <a:r>
              <a:rPr lang="pt-BR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persuasão</a:t>
            </a: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entre os quais estão os </a:t>
            </a:r>
            <a:r>
              <a:rPr lang="pt-BR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operadores argumentativos</a:t>
            </a: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capazes de evidenciar as relações de sentido que se pretende estabelecer (condição, causa, consequência etc.).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D686049-915A-4F6E-9A6B-F8761EA10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7" y="-1"/>
            <a:ext cx="3347864" cy="685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66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30833"/>
            <a:ext cx="5580112" cy="445839"/>
          </a:xfrm>
        </p:spPr>
        <p:txBody>
          <a:bodyPr>
            <a:noAutofit/>
          </a:bodyPr>
          <a:lstStyle/>
          <a:p>
            <a:r>
              <a:rPr lang="pt-BR" sz="4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 Argumentativo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507505"/>
            <a:ext cx="5652120" cy="635049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</a:t>
            </a: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texto argumentativo deve apresentar uma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ou seja, 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ideia principal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o autor pretende defender.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tese é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defendida através de argumentos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provam a sua validade, utilizando evidências e exemplos.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texto argumentativo é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persuadir o leitor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concordar com a tese apresentada.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B9348FE-EF2B-4A69-9972-7A924F825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644" y="13430"/>
            <a:ext cx="3532356" cy="684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25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30833"/>
            <a:ext cx="5580112" cy="445839"/>
          </a:xfrm>
        </p:spPr>
        <p:txBody>
          <a:bodyPr>
            <a:noAutofit/>
          </a:bodyPr>
          <a:lstStyle/>
          <a:p>
            <a:r>
              <a:rPr lang="pt-BR" sz="4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 Argumentativo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507505"/>
            <a:ext cx="5652120" cy="635049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</a:t>
            </a: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Geralmente, um texto argumentativo possui uma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estrutura clara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com introdução, desenvolvimento e conclusão, onde a tese é apresentada, os argumentos são expostos e a conclusão é apresentada.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linguagem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utilizada deve ser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clara, objetiva e precisa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evitando ambiguidades e vícios de linguagem.</a:t>
            </a:r>
            <a:endParaRPr lang="pt-BR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3A78875-0AA5-4C80-A281-BC24AC6FE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53" y="30832"/>
            <a:ext cx="3534348" cy="682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48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30833"/>
            <a:ext cx="5580112" cy="445839"/>
          </a:xfrm>
        </p:spPr>
        <p:txBody>
          <a:bodyPr>
            <a:noAutofit/>
          </a:bodyPr>
          <a:lstStyle/>
          <a:p>
            <a:r>
              <a:rPr lang="pt-BR" sz="4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 Argumentativo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507505"/>
            <a:ext cx="5796136" cy="6350496"/>
          </a:xfrm>
        </p:spPr>
        <p:txBody>
          <a:bodyPr>
            <a:noAutofit/>
          </a:bodyPr>
          <a:lstStyle/>
          <a:p>
            <a:endParaRPr lang="pt-BR" sz="2400" dirty="0"/>
          </a:p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Exemplos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textos argumentativos: </a:t>
            </a:r>
          </a:p>
          <a:p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Artigos de opinião;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Editoriais;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Cartas abertas;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Crônicas argumentativas.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019325E-FADA-4BB7-940A-2520FA70E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9" y="-818"/>
            <a:ext cx="3419872" cy="685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30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3356" y="0"/>
            <a:ext cx="5926796" cy="548679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5 Tipologias Textuais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3356" y="548679"/>
            <a:ext cx="5926796" cy="630932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9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pt-BR" sz="9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narrativo</a:t>
            </a:r>
            <a:r>
              <a:rPr lang="pt-BR" sz="9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conta um acontecimento, fictício ou não; 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9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pt-BR" sz="9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descritivo</a:t>
            </a:r>
            <a:r>
              <a:rPr lang="pt-BR" sz="9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retrata ou caracteriza um lugar, pessoa, animal, objeto, etc.;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9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pt-BR" sz="9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injuntivo </a:t>
            </a:r>
            <a:r>
              <a:rPr lang="pt-BR" sz="9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(instrucional): incita a realização de uma ação; pode transmitir ideia de ordem, pedido, conselho ou prescrição.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9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pt-BR" sz="9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argumentativo</a:t>
            </a:r>
            <a:r>
              <a:rPr lang="pt-BR" sz="9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visa persuadir o receptor, podendo se fundir ao tipo dissertativo. 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9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pt-BR" sz="9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dissertativo</a:t>
            </a:r>
            <a:r>
              <a:rPr lang="pt-BR" sz="9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conceitua, explica ou expõe uma ideia. Pode ser explicativo ou expositivo.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F8FF66F-B591-41A9-BB36-C963F155B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763" y="-1"/>
            <a:ext cx="305146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507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5FE0275C-B8DA-4F8C-B8C8-E3E45C922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993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30833"/>
            <a:ext cx="5292081" cy="595558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 dissertativo-argumentativo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714375"/>
            <a:ext cx="5652120" cy="6143625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as </a:t>
            </a:r>
            <a:r>
              <a:rPr lang="pt-BR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de dois tipos textuais </a:t>
            </a: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são observadas na composição de um texto, nos mesmos trechos, sem que nenhum dos tipos textuais seja considerado predominante, há uma </a:t>
            </a:r>
            <a:r>
              <a:rPr lang="pt-BR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fusão de tipos textuais</a:t>
            </a: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É o caso do chamado tipo dissertativo-argumentativo, cuja produção costuma ser solicitada nas provas de redação do ENEM e de outros vestibulares.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Combina elementos de exposição (dissertativo) com elementos de argumentação (argumentativo).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F6DAF9C-2B1A-4610-A124-524BEEF84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-818"/>
            <a:ext cx="3347864" cy="685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379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30833"/>
            <a:ext cx="5292081" cy="595558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 dissertativo-argumentativo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714375"/>
            <a:ext cx="5652120" cy="6143625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texto dissertativo-argumentativo é um tipo de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opinativo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busca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defender um ponto de vista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sobre um determinado tema, utilizando argumentos e exemplos para persuadir o leitor. 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caracterizado pela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exposição de ideias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pela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busca de convencimento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através de uma estrutura clara e organizada.</a:t>
            </a:r>
            <a:endParaRPr lang="pt-BR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F6DAF9C-2B1A-4610-A124-524BEEF84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-818"/>
            <a:ext cx="3347864" cy="685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717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30833"/>
            <a:ext cx="5292081" cy="595558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Outros Tipos Textuais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714375"/>
            <a:ext cx="5292081" cy="614362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Existem outros tipos, que são marcados por características diversas, como: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tipo </a:t>
            </a:r>
            <a:r>
              <a:rPr lang="pt-BR" sz="2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dramático</a:t>
            </a:r>
            <a:r>
              <a:rPr lang="pt-BR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escrito para ser representado e cuja forma principal é o diálogo;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preditivo</a:t>
            </a:r>
            <a:r>
              <a:rPr lang="pt-BR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que apresenta previsões ou programações de eventos futuros;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lírico</a:t>
            </a:r>
            <a:r>
              <a:rPr lang="pt-BR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pertencente à esfera literária e que se desenvolve em versos;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o </a:t>
            </a:r>
            <a:r>
              <a:rPr lang="pt-BR" sz="2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humorístico</a:t>
            </a:r>
            <a:r>
              <a:rPr lang="pt-BR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cuja finalidade é levar o leitor ao riso e que geralmente funde-se a outros tipos, como o narrativo.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A6ACF1C-C8B0-45EA-BB4A-CCB40883A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5" y="9236"/>
            <a:ext cx="3659306" cy="684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61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8FB07B54-07BD-489C-8627-391FC3C27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20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3356" y="0"/>
            <a:ext cx="5926796" cy="548679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Tipos e Sequências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3356" y="548679"/>
            <a:ext cx="5926796" cy="630932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há uma homogeneidade </a:t>
            </a: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 textos, de modo que um mesmo texto pode ser </a:t>
            </a:r>
            <a:r>
              <a:rPr lang="pt-BR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composto por tipologias diferentes.</a:t>
            </a: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Por isso, passou-se a utilizar também, associada à ideia de tipo textual, a noção de </a:t>
            </a:r>
            <a:r>
              <a:rPr lang="pt-BR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sequências textuais</a:t>
            </a: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isto é, partes específicas de um texto marcadas por determinada tipologia. 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Em um </a:t>
            </a:r>
            <a:r>
              <a:rPr lang="pt-BR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romance</a:t>
            </a: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por exemplo, embora predomine a narração, é possível encontrar sequências descritivas.</a:t>
            </a:r>
          </a:p>
          <a:p>
            <a:pPr marL="0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83C7E919-6654-4465-9552-4CB246171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509" y="-2451"/>
            <a:ext cx="3173724" cy="686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1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30833"/>
            <a:ext cx="5652120" cy="595558"/>
          </a:xfrm>
        </p:spPr>
        <p:txBody>
          <a:bodyPr>
            <a:noAutofit/>
          </a:bodyPr>
          <a:lstStyle/>
          <a:p>
            <a:r>
              <a:rPr lang="pt-BR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 Narrativo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714375"/>
            <a:ext cx="5796136" cy="6143625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Caracteriza-se pela </a:t>
            </a:r>
            <a:r>
              <a:rPr lang="pt-B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contação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 narração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fatos e acontecimentos.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O objetivo do enunciador é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expor os acontecimentos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ao ouvinte ou ao leitor, apresentando informações em episódios que, por vezes, são complementados em intercâmbio com a descrição.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Através de um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enredo (história)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são relatados por um narrador os acontecimentos e ações de maneira linear ou não linear.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48E364D-8062-417D-B13B-5C4C6293A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3203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10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30833"/>
            <a:ext cx="5652120" cy="595558"/>
          </a:xfrm>
        </p:spPr>
        <p:txBody>
          <a:bodyPr>
            <a:noAutofit/>
          </a:bodyPr>
          <a:lstStyle/>
          <a:p>
            <a:r>
              <a:rPr lang="pt-BR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 Narrativo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714375"/>
            <a:ext cx="5148064" cy="61436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principais exemplos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textos narrativos são:</a:t>
            </a:r>
          </a:p>
          <a:p>
            <a:pPr marL="0" indent="0" algn="just"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Crônicas;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Contos;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Romances;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Fábulas;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Novelas.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EDE6168-3FEA-467D-8986-DFB1E716C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-854"/>
            <a:ext cx="3887053" cy="685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9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30833"/>
            <a:ext cx="5652120" cy="595558"/>
          </a:xfrm>
        </p:spPr>
        <p:txBody>
          <a:bodyPr>
            <a:noAutofit/>
          </a:bodyPr>
          <a:lstStyle/>
          <a:p>
            <a:r>
              <a:rPr lang="pt-BR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 Narrativo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714375"/>
            <a:ext cx="5796136" cy="614362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Principais características: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Presença dos elementos narrativos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Narrador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quem conta a história;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Enredo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 que ocorreu (história);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quando ocorreu;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Espaço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onde ocorreu;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Personagens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com quem ocorreu. 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B837E83-7E1B-4D16-8F7C-15E9377F76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80"/>
          <a:stretch/>
        </p:blipFill>
        <p:spPr>
          <a:xfrm>
            <a:off x="5148064" y="3084"/>
            <a:ext cx="4007659" cy="688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40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30833"/>
            <a:ext cx="5652120" cy="595558"/>
          </a:xfrm>
        </p:spPr>
        <p:txBody>
          <a:bodyPr>
            <a:noAutofit/>
          </a:bodyPr>
          <a:lstStyle/>
          <a:p>
            <a:r>
              <a:rPr lang="pt-BR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 Narrativo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714375"/>
            <a:ext cx="5796136" cy="6143625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Predomínio do uso de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verbos de ação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sobretudo no passado e no presente.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Presença de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marcadores temporais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como as datas, as conjunções, os advérbios e as preposições de valor temporal.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Os fatos e as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ações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são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relatados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um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narrador (foco narrativo)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participa ou não da trama.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br>
              <a:rPr kumimoji="0" lang="pt-BR" altLang="pt-BR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F6E7607-AFD7-4653-AADA-9E0B51EBD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-1"/>
            <a:ext cx="33478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746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2888</TotalTime>
  <Words>1835</Words>
  <Application>Microsoft Office PowerPoint</Application>
  <PresentationFormat>Apresentação na tela (4:3)</PresentationFormat>
  <Paragraphs>225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7" baseType="lpstr">
      <vt:lpstr>Arial</vt:lpstr>
      <vt:lpstr>Calibri</vt:lpstr>
      <vt:lpstr>Times New Roman</vt:lpstr>
      <vt:lpstr>Tema do Office</vt:lpstr>
      <vt:lpstr>Tipos Textuais</vt:lpstr>
      <vt:lpstr>Tipos Textuais</vt:lpstr>
      <vt:lpstr>As 5 Tipologias Textuais</vt:lpstr>
      <vt:lpstr>Apresentação do PowerPoint</vt:lpstr>
      <vt:lpstr>Tipos e Sequências</vt:lpstr>
      <vt:lpstr>Tipo Narrativo</vt:lpstr>
      <vt:lpstr>Tipo Narrativo</vt:lpstr>
      <vt:lpstr>Tipo Narrativo</vt:lpstr>
      <vt:lpstr>Tipo Narrativo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Tipo Injuntivo</vt:lpstr>
      <vt:lpstr>Tipo Injuntivo</vt:lpstr>
      <vt:lpstr>Tipo Injuntivo</vt:lpstr>
      <vt:lpstr>Apresentação do PowerPoint</vt:lpstr>
      <vt:lpstr>Tipo Dissertativo</vt:lpstr>
      <vt:lpstr>Tipo Dissertativo</vt:lpstr>
      <vt:lpstr>Tipo Dissertativo</vt:lpstr>
      <vt:lpstr>Tipo Dissertativo</vt:lpstr>
      <vt:lpstr>Apresentação do PowerPoint</vt:lpstr>
      <vt:lpstr>Tipo Argumentativo</vt:lpstr>
      <vt:lpstr>Tipo Argumentativo</vt:lpstr>
      <vt:lpstr>Tipo Argumentativo</vt:lpstr>
      <vt:lpstr>Tipo Argumentativo</vt:lpstr>
      <vt:lpstr>Apresentação do PowerPoint</vt:lpstr>
      <vt:lpstr>Texto dissertativo-argumentativo</vt:lpstr>
      <vt:lpstr>Texto dissertativo-argumentativo</vt:lpstr>
      <vt:lpstr>Outros Tipos Textuais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PREVIDÊNCIA COMPLEMENTAR</dc:title>
  <dc:creator>Usuário</dc:creator>
  <cp:lastModifiedBy>ARTHUR VINÍCIUS FEITOSA FURTADO</cp:lastModifiedBy>
  <cp:revision>307</cp:revision>
  <dcterms:created xsi:type="dcterms:W3CDTF">2018-05-26T12:30:19Z</dcterms:created>
  <dcterms:modified xsi:type="dcterms:W3CDTF">2025-06-02T21:02:02Z</dcterms:modified>
</cp:coreProperties>
</file>