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1" r:id="rId3"/>
    <p:sldId id="262" r:id="rId4"/>
    <p:sldId id="27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0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16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109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104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6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49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28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61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92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95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2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62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82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30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4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83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64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58B76F-FFD5-44B3-8DCD-FEB12340F11E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E8ADA0B-8472-47D5-9BDB-69B00B3B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546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99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31950" y="1193800"/>
            <a:ext cx="89281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4000" dirty="0"/>
              <a:t>Frases Célebres para Usar em Aula</a:t>
            </a:r>
          </a:p>
        </p:txBody>
      </p:sp>
    </p:spTree>
    <p:extLst>
      <p:ext uri="{BB962C8B-B14F-4D97-AF65-F5344CB8AC3E}">
        <p14:creationId xmlns:p14="http://schemas.microsoft.com/office/powerpoint/2010/main" val="405894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-1" y="0"/>
            <a:ext cx="6184901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 soubéssemos quantas e quantas vezes as nossas palavras são mal interpretadas, haveria muito mais silêncio neste mundo”.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(Oscar Wilde)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“Aqueles que não fazem nada estão sempre dispostos a criticar os que fazem”.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(Oscar Wilde, citado em Zero Hora - Ano 49 - n° 17.222 - 1° de dezembro de 2012 – Já foi dito – pág. 48).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6913033" y="0"/>
            <a:ext cx="4934479" cy="3615266"/>
          </a:xfrm>
        </p:spPr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01" y="0"/>
            <a:ext cx="554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0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0" y="0"/>
            <a:ext cx="64262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“Quando eu era jovem, pensava que o dinheiro era a coisa mais importante do mundo. Hoje, tenho certeza”.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(Oscar Wilde. Trecho adaptado de “O Retrato de Dorian Gray”)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“Neste mundo, há apenas duas tragédias: uma a de não satisfazermos os nossos desejos, e a outra a de os satisfazermos”.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(Oscar Wilde. O Leque de Lady </a:t>
            </a:r>
            <a:r>
              <a:rPr lang="pt-B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Windermere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6913033" y="0"/>
            <a:ext cx="4934479" cy="3615266"/>
          </a:xfrm>
        </p:spPr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0"/>
            <a:ext cx="556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2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0" y="0"/>
            <a:ext cx="6568544" cy="685800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arte de viver consiste em tirar o maior bem do maior mal”.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(Machado de Assis. Iaiá Garcia).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alt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“Esquecer é uma necessidade. A vida é uma lousa, em que o destino, para escrever um novo caso, precisa de apagar o caso escrito”.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alt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(Machado de Assis. </a:t>
            </a:r>
            <a:r>
              <a:rPr lang="pt-BR" altLang="pt-BR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 Testamentária</a:t>
            </a:r>
            <a:r>
              <a:rPr lang="pt-BR" alt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“Não se luta contra o destino; o melhor é deixar que nos pegue pelos cabelos e nos arraste até onde queira alçar-nos ou despenhar-nos”.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(Machado de Assis. Esaú e Jacó).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6913033" y="0"/>
            <a:ext cx="4934479" cy="3615266"/>
          </a:xfrm>
        </p:spPr>
        <p:txBody>
          <a:bodyPr>
            <a:normAutofit fontScale="92500" lnSpcReduction="10000"/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-1"/>
            <a:ext cx="5435601" cy="685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8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139700" y="0"/>
            <a:ext cx="5524500" cy="6578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Alice: “Você pode me ajudar?”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Gato: “Sim, pois não”.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Alice: “Para onde vai esta estrada?”.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Gato: “Para onde você quer ir?”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Alice: “Eu não sei, estou perdida”.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Gato: “Para quem não sabe para onde vai, qualquer caminho serve”.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(“Alice no País das Maravilhas”, de Lewis Carroll)</a:t>
            </a:r>
          </a:p>
          <a:p>
            <a:pPr marL="0" indent="0" algn="just">
              <a:buNone/>
            </a:pPr>
            <a:endParaRPr lang="pt-B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05" y="0"/>
            <a:ext cx="6384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-2" y="0"/>
            <a:ext cx="7436387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“Aquele que tem um porquê para viver pode suportar quase qualquer como”.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 homem é uma corda estendida entre o animal e o super-homem - uma corda sobre um abismo”.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 que não me mata me fortalece”.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“Torna-te aquilo que és”.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“Quando se olha muito tempo para um abismo, o abismo olha para você”.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(Friedrich </a:t>
            </a:r>
            <a:r>
              <a:rPr lang="pt-B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Nietzsch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E8D45D-B8B8-40B9-ABA4-4D0FF580B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313" y="0"/>
            <a:ext cx="4563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7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-1" y="0"/>
            <a:ext cx="6007101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“Cada vez mais, as pessoas têm os meios para viver, mas não tem uma razão pela qual viver”.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 percebemos que a vida realmente tem um sentido, percebemos também que somos úteis uns aos outros. Ser um ser humano, é trabalhar por algo além de si mesmo”.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melhor forma de conseguir a realização pessoal é dedicarmo-nos a metas desinteressadas”.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 você não sabe qual é sua missão na vida, já tem uma: encontrá-la”.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(Viktor </a:t>
            </a:r>
            <a:r>
              <a:rPr lang="pt-B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Frankl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600" y="-1"/>
            <a:ext cx="5867400" cy="68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-1" y="0"/>
            <a:ext cx="6184901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“Lamentar uma dor passada, no presente, é criar outra dor e sofrer novamente”.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“Chorar sobre as desgraças passadas é a maneira mais segura de atrair outras”.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(William Shakespeare. Otelo)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6913033" y="0"/>
            <a:ext cx="4934479" cy="3615266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0"/>
            <a:ext cx="5702301" cy="68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-1" y="0"/>
            <a:ext cx="6184901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“Sabemos o que somos, mas não sabemos o que poderemos ser”.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(William Shakespeare. Hamlet)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“Os covardes morrem várias vezes antes da sua morte, mas o homem corajoso experimenta a morte apenas uma vez”.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(William Shakespeare. Júlio Cesar)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6913033" y="0"/>
            <a:ext cx="4934479" cy="3615266"/>
          </a:xfrm>
        </p:spPr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8000" r="17407"/>
          <a:stretch/>
        </p:blipFill>
        <p:spPr>
          <a:xfrm>
            <a:off x="6464300" y="0"/>
            <a:ext cx="5727700" cy="68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2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-1" y="0"/>
            <a:ext cx="6184901" cy="68580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 te tornas eternamente responsável por aquilo que cativas”.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“Cada um é responsável por aquilo que cativa”.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“Num mundo que se faz deserto, temos sede de encontrar um amigo”.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“Os homens não têm mais tempo de conhecer coisa alguma. Compram tudo prontinho na loja”.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(Antoine de Saint-Exupéry. O Pequeno Príncipe)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6913033" y="0"/>
            <a:ext cx="4934479" cy="3615266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-1" y="0"/>
            <a:ext cx="6184901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“Disse a flor para o pequeno príncipe: é preciso que eu suporte duas ou três larvas se quiser conhecer as borboletas”.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“Só se vê bem com o coração, o essencial é invisível aos olhos”.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(Antoine de Saint-Exupéry. O Pequeno Príncipe)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6913033" y="0"/>
            <a:ext cx="4934479" cy="3615266"/>
          </a:xfrm>
        </p:spPr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1330" r="1330" b="1852"/>
          <a:stretch/>
        </p:blipFill>
        <p:spPr>
          <a:xfrm>
            <a:off x="6464300" y="0"/>
            <a:ext cx="572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0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-1" y="0"/>
            <a:ext cx="6568545" cy="6858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“Viver é a coisa mais rara do mundo. A maioria das pessoas apenas existe”.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(Oscar Wilde. A Alma do Homem Sob o Socialismo)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cada bela impressão que causamos, conquistamos um inimigo. Para ser popular é indispensável ser medíocre”.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(Oscar Wilde. O Retrato de Dorian Gray)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“Ser grande significa ser incompreendido”.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(Oscar Wilde)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6913033" y="0"/>
            <a:ext cx="4934479" cy="3615266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0"/>
            <a:ext cx="5448301" cy="68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7712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564</TotalTime>
  <Words>754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VINÍCIUS FEITOSA FURTADO</dc:creator>
  <cp:lastModifiedBy>ARTHUR VINÍCIUS FEITOSA FURTADO</cp:lastModifiedBy>
  <cp:revision>27</cp:revision>
  <dcterms:created xsi:type="dcterms:W3CDTF">2020-07-16T18:12:46Z</dcterms:created>
  <dcterms:modified xsi:type="dcterms:W3CDTF">2025-07-28T20:59:23Z</dcterms:modified>
</cp:coreProperties>
</file>